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4" r:id="rId2"/>
    <p:sldMasterId id="2147483676" r:id="rId3"/>
  </p:sldMasterIdLst>
  <p:notesMasterIdLst>
    <p:notesMasterId r:id="rId23"/>
  </p:notesMasterIdLst>
  <p:handoutMasterIdLst>
    <p:handoutMasterId r:id="rId24"/>
  </p:handoutMasterIdLst>
  <p:sldIdLst>
    <p:sldId id="256" r:id="rId4"/>
    <p:sldId id="303" r:id="rId5"/>
    <p:sldId id="259" r:id="rId6"/>
    <p:sldId id="261" r:id="rId7"/>
    <p:sldId id="313" r:id="rId8"/>
    <p:sldId id="304" r:id="rId9"/>
    <p:sldId id="263" r:id="rId10"/>
    <p:sldId id="305" r:id="rId11"/>
    <p:sldId id="306" r:id="rId12"/>
    <p:sldId id="307" r:id="rId13"/>
    <p:sldId id="308" r:id="rId14"/>
    <p:sldId id="309" r:id="rId15"/>
    <p:sldId id="310" r:id="rId16"/>
    <p:sldId id="311" r:id="rId17"/>
    <p:sldId id="312" r:id="rId18"/>
    <p:sldId id="294" r:id="rId19"/>
    <p:sldId id="295" r:id="rId20"/>
    <p:sldId id="296" r:id="rId21"/>
    <p:sldId id="297" r:id="rId22"/>
  </p:sldIdLst>
  <p:sldSz cx="9144000" cy="6858000" type="screen4x3"/>
  <p:notesSz cx="7102475" cy="10233025"/>
  <p:defaultTextStyle>
    <a:defPPr>
      <a:defRPr lang="en-US"/>
    </a:defPPr>
    <a:lvl1pPr algn="l" rtl="0" eaLnBrk="0" fontAlgn="base" hangingPunct="0">
      <a:spcBef>
        <a:spcPct val="0"/>
      </a:spcBef>
      <a:spcAft>
        <a:spcPct val="0"/>
      </a:spcAft>
      <a:defRPr kern="1200">
        <a:solidFill>
          <a:srgbClr val="FFFFFF"/>
        </a:solidFill>
        <a:latin typeface="Arial Black" panose="020B0A04020102020204" pitchFamily="34" charset="0"/>
        <a:ea typeface="+mn-ea"/>
        <a:cs typeface="+mn-cs"/>
      </a:defRPr>
    </a:lvl1pPr>
    <a:lvl2pPr marL="457200" algn="l" rtl="0" eaLnBrk="0" fontAlgn="base" hangingPunct="0">
      <a:spcBef>
        <a:spcPct val="0"/>
      </a:spcBef>
      <a:spcAft>
        <a:spcPct val="0"/>
      </a:spcAft>
      <a:defRPr kern="1200">
        <a:solidFill>
          <a:srgbClr val="FFFFFF"/>
        </a:solidFill>
        <a:latin typeface="Arial Black" panose="020B0A04020102020204" pitchFamily="34" charset="0"/>
        <a:ea typeface="+mn-ea"/>
        <a:cs typeface="+mn-cs"/>
      </a:defRPr>
    </a:lvl2pPr>
    <a:lvl3pPr marL="914400" algn="l" rtl="0" eaLnBrk="0" fontAlgn="base" hangingPunct="0">
      <a:spcBef>
        <a:spcPct val="0"/>
      </a:spcBef>
      <a:spcAft>
        <a:spcPct val="0"/>
      </a:spcAft>
      <a:defRPr kern="1200">
        <a:solidFill>
          <a:srgbClr val="FFFFFF"/>
        </a:solidFill>
        <a:latin typeface="Arial Black" panose="020B0A04020102020204" pitchFamily="34" charset="0"/>
        <a:ea typeface="+mn-ea"/>
        <a:cs typeface="+mn-cs"/>
      </a:defRPr>
    </a:lvl3pPr>
    <a:lvl4pPr marL="1371600" algn="l" rtl="0" eaLnBrk="0" fontAlgn="base" hangingPunct="0">
      <a:spcBef>
        <a:spcPct val="0"/>
      </a:spcBef>
      <a:spcAft>
        <a:spcPct val="0"/>
      </a:spcAft>
      <a:defRPr kern="1200">
        <a:solidFill>
          <a:srgbClr val="FFFFFF"/>
        </a:solidFill>
        <a:latin typeface="Arial Black" panose="020B0A04020102020204" pitchFamily="34" charset="0"/>
        <a:ea typeface="+mn-ea"/>
        <a:cs typeface="+mn-cs"/>
      </a:defRPr>
    </a:lvl4pPr>
    <a:lvl5pPr marL="1828800" algn="l" rtl="0" eaLnBrk="0" fontAlgn="base" hangingPunct="0">
      <a:spcBef>
        <a:spcPct val="0"/>
      </a:spcBef>
      <a:spcAft>
        <a:spcPct val="0"/>
      </a:spcAft>
      <a:defRPr kern="1200">
        <a:solidFill>
          <a:srgbClr val="FFFFFF"/>
        </a:solidFill>
        <a:latin typeface="Arial Black" panose="020B0A04020102020204" pitchFamily="34" charset="0"/>
        <a:ea typeface="+mn-ea"/>
        <a:cs typeface="+mn-cs"/>
      </a:defRPr>
    </a:lvl5pPr>
    <a:lvl6pPr marL="2286000" algn="l" defTabSz="914400" rtl="0" eaLnBrk="1" latinLnBrk="0" hangingPunct="1">
      <a:defRPr kern="1200">
        <a:solidFill>
          <a:srgbClr val="FFFFFF"/>
        </a:solidFill>
        <a:latin typeface="Arial Black" panose="020B0A04020102020204" pitchFamily="34" charset="0"/>
        <a:ea typeface="+mn-ea"/>
        <a:cs typeface="+mn-cs"/>
      </a:defRPr>
    </a:lvl6pPr>
    <a:lvl7pPr marL="2743200" algn="l" defTabSz="914400" rtl="0" eaLnBrk="1" latinLnBrk="0" hangingPunct="1">
      <a:defRPr kern="1200">
        <a:solidFill>
          <a:srgbClr val="FFFFFF"/>
        </a:solidFill>
        <a:latin typeface="Arial Black" panose="020B0A04020102020204" pitchFamily="34" charset="0"/>
        <a:ea typeface="+mn-ea"/>
        <a:cs typeface="+mn-cs"/>
      </a:defRPr>
    </a:lvl7pPr>
    <a:lvl8pPr marL="3200400" algn="l" defTabSz="914400" rtl="0" eaLnBrk="1" latinLnBrk="0" hangingPunct="1">
      <a:defRPr kern="1200">
        <a:solidFill>
          <a:srgbClr val="FFFFFF"/>
        </a:solidFill>
        <a:latin typeface="Arial Black" panose="020B0A04020102020204" pitchFamily="34" charset="0"/>
        <a:ea typeface="+mn-ea"/>
        <a:cs typeface="+mn-cs"/>
      </a:defRPr>
    </a:lvl8pPr>
    <a:lvl9pPr marL="3657600" algn="l" defTabSz="914400" rtl="0" eaLnBrk="1" latinLnBrk="0" hangingPunct="1">
      <a:defRPr kern="1200">
        <a:solidFill>
          <a:srgbClr val="FFFFFF"/>
        </a:solidFill>
        <a:latin typeface="Arial Black" panose="020B0A040201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3" autoAdjust="0"/>
    <p:restoredTop sz="78283" autoAdjust="0"/>
  </p:normalViewPr>
  <p:slideViewPr>
    <p:cSldViewPr>
      <p:cViewPr varScale="1">
        <p:scale>
          <a:sx n="79" d="100"/>
          <a:sy n="79" d="100"/>
        </p:scale>
        <p:origin x="187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F258EC8D-8CD9-826B-1FBF-1476887C4D4C}"/>
              </a:ext>
            </a:extLst>
          </p:cNvPr>
          <p:cNvSpPr>
            <a:spLocks noGrp="1" noChangeArrowheads="1"/>
          </p:cNvSpPr>
          <p:nvPr>
            <p:ph type="hdr" sz="quarter"/>
          </p:nvPr>
        </p:nvSpPr>
        <p:spPr bwMode="auto">
          <a:xfrm>
            <a:off x="0" y="0"/>
            <a:ext cx="3077739" cy="511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26" tIns="49513" rIns="99026" bIns="49513" numCol="1" anchor="t" anchorCtr="0" compatLnSpc="1">
            <a:prstTxWarp prst="textNoShape">
              <a:avLst/>
            </a:prstTxWarp>
          </a:bodyPr>
          <a:lstStyle>
            <a:lvl1pPr defTabSz="989902" eaLnBrk="1" hangingPunct="1">
              <a:defRPr sz="1400">
                <a:solidFill>
                  <a:schemeClr val="tx1"/>
                </a:solidFill>
                <a:latin typeface="Arial" panose="020B0604020202020204" pitchFamily="34" charset="0"/>
              </a:defRPr>
            </a:lvl1pPr>
          </a:lstStyle>
          <a:p>
            <a:endParaRPr lang="en-US" altLang="en-US" sz="1000"/>
          </a:p>
        </p:txBody>
      </p:sp>
      <p:sp>
        <p:nvSpPr>
          <p:cNvPr id="100355" name="Rectangle 3">
            <a:extLst>
              <a:ext uri="{FF2B5EF4-FFF2-40B4-BE49-F238E27FC236}">
                <a16:creationId xmlns:a16="http://schemas.microsoft.com/office/drawing/2014/main" id="{A8201BE6-0711-6B30-7728-8A96D9CF256F}"/>
              </a:ext>
            </a:extLst>
          </p:cNvPr>
          <p:cNvSpPr>
            <a:spLocks noGrp="1" noChangeArrowheads="1"/>
          </p:cNvSpPr>
          <p:nvPr>
            <p:ph type="dt" sz="quarter" idx="1"/>
          </p:nvPr>
        </p:nvSpPr>
        <p:spPr bwMode="auto">
          <a:xfrm>
            <a:off x="4023093" y="0"/>
            <a:ext cx="3077739" cy="511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26" tIns="49513" rIns="99026" bIns="49513" numCol="1" anchor="t" anchorCtr="0" compatLnSpc="1">
            <a:prstTxWarp prst="textNoShape">
              <a:avLst/>
            </a:prstTxWarp>
          </a:bodyPr>
          <a:lstStyle>
            <a:lvl1pPr algn="r" defTabSz="989902" eaLnBrk="1" hangingPunct="1">
              <a:defRPr sz="1400">
                <a:solidFill>
                  <a:schemeClr val="tx1"/>
                </a:solidFill>
                <a:latin typeface="Arial" panose="020B0604020202020204" pitchFamily="34" charset="0"/>
              </a:defRPr>
            </a:lvl1pPr>
          </a:lstStyle>
          <a:p>
            <a:r>
              <a:rPr lang="en-US" altLang="en-US" sz="1000"/>
              <a:t>11/26/2023 am</a:t>
            </a:r>
          </a:p>
        </p:txBody>
      </p:sp>
      <p:sp>
        <p:nvSpPr>
          <p:cNvPr id="100356" name="Rectangle 4">
            <a:extLst>
              <a:ext uri="{FF2B5EF4-FFF2-40B4-BE49-F238E27FC236}">
                <a16:creationId xmlns:a16="http://schemas.microsoft.com/office/drawing/2014/main" id="{E1239DD7-0C15-0170-9FBA-F713534CF177}"/>
              </a:ext>
            </a:extLst>
          </p:cNvPr>
          <p:cNvSpPr>
            <a:spLocks noGrp="1" noChangeArrowheads="1"/>
          </p:cNvSpPr>
          <p:nvPr>
            <p:ph type="ftr" sz="quarter" idx="2"/>
          </p:nvPr>
        </p:nvSpPr>
        <p:spPr bwMode="auto">
          <a:xfrm>
            <a:off x="0" y="9719871"/>
            <a:ext cx="3077739" cy="511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26" tIns="49513" rIns="99026" bIns="49513" numCol="1" anchor="b" anchorCtr="0" compatLnSpc="1">
            <a:prstTxWarp prst="textNoShape">
              <a:avLst/>
            </a:prstTxWarp>
          </a:bodyPr>
          <a:lstStyle>
            <a:lvl1pPr defTabSz="989902" eaLnBrk="1" hangingPunct="1">
              <a:defRPr sz="1400">
                <a:solidFill>
                  <a:schemeClr val="tx1"/>
                </a:solidFill>
                <a:latin typeface="Arial" panose="020B0604020202020204" pitchFamily="34" charset="0"/>
              </a:defRPr>
            </a:lvl1pPr>
          </a:lstStyle>
          <a:p>
            <a:r>
              <a:rPr lang="en-US" altLang="en-US" sz="1000"/>
              <a:t>Richard Lidh</a:t>
            </a:r>
          </a:p>
        </p:txBody>
      </p:sp>
      <p:sp>
        <p:nvSpPr>
          <p:cNvPr id="100357" name="Rectangle 5">
            <a:extLst>
              <a:ext uri="{FF2B5EF4-FFF2-40B4-BE49-F238E27FC236}">
                <a16:creationId xmlns:a16="http://schemas.microsoft.com/office/drawing/2014/main" id="{1F489DF1-2FEC-0FB0-4536-C0F0E215176D}"/>
              </a:ext>
            </a:extLst>
          </p:cNvPr>
          <p:cNvSpPr>
            <a:spLocks noGrp="1" noChangeArrowheads="1"/>
          </p:cNvSpPr>
          <p:nvPr>
            <p:ph type="sldNum" sz="quarter" idx="3"/>
          </p:nvPr>
        </p:nvSpPr>
        <p:spPr bwMode="auto">
          <a:xfrm>
            <a:off x="4023093" y="9719871"/>
            <a:ext cx="3077739" cy="511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26" tIns="49513" rIns="99026" bIns="49513" numCol="1" anchor="b" anchorCtr="0" compatLnSpc="1">
            <a:prstTxWarp prst="textNoShape">
              <a:avLst/>
            </a:prstTxWarp>
          </a:bodyPr>
          <a:lstStyle>
            <a:lvl1pPr algn="r" defTabSz="989902" eaLnBrk="1" hangingPunct="1">
              <a:defRPr sz="1400">
                <a:solidFill>
                  <a:schemeClr val="tx1"/>
                </a:solidFill>
                <a:latin typeface="Arial" panose="020B0604020202020204" pitchFamily="34" charset="0"/>
              </a:defRPr>
            </a:lvl1pPr>
          </a:lstStyle>
          <a:p>
            <a:fld id="{EF288652-7DEB-4EE2-A17A-11094B5D546A}" type="slidenum">
              <a:rPr lang="en-US" altLang="en-US" sz="1000"/>
              <a:pPr/>
              <a:t>‹#›</a:t>
            </a:fld>
            <a:endParaRPr lang="en-US" altLang="en-US" sz="100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22945614-AFC6-B0ED-36F7-1D7A7FC22538}"/>
              </a:ext>
            </a:extLst>
          </p:cNvPr>
          <p:cNvSpPr>
            <a:spLocks noGrp="1" noChangeArrowheads="1"/>
          </p:cNvSpPr>
          <p:nvPr>
            <p:ph type="hdr" sz="quarter"/>
          </p:nvPr>
        </p:nvSpPr>
        <p:spPr bwMode="auto">
          <a:xfrm>
            <a:off x="0" y="0"/>
            <a:ext cx="3077739" cy="511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26" tIns="49513" rIns="99026" bIns="49513" numCol="1" anchor="t" anchorCtr="0" compatLnSpc="1">
            <a:prstTxWarp prst="textNoShape">
              <a:avLst/>
            </a:prstTxWarp>
          </a:bodyPr>
          <a:lstStyle>
            <a:lvl1pPr defTabSz="989902" eaLnBrk="1" hangingPunct="1">
              <a:defRPr sz="1400">
                <a:solidFill>
                  <a:schemeClr val="tx1"/>
                </a:solidFill>
                <a:latin typeface="Arial" panose="020B0604020202020204" pitchFamily="34" charset="0"/>
              </a:defRPr>
            </a:lvl1pPr>
          </a:lstStyle>
          <a:p>
            <a:endParaRPr lang="en-US" altLang="en-US"/>
          </a:p>
        </p:txBody>
      </p:sp>
      <p:sp>
        <p:nvSpPr>
          <p:cNvPr id="28675" name="Rectangle 3">
            <a:extLst>
              <a:ext uri="{FF2B5EF4-FFF2-40B4-BE49-F238E27FC236}">
                <a16:creationId xmlns:a16="http://schemas.microsoft.com/office/drawing/2014/main" id="{388444D0-0AE2-05FA-5CF2-0F57C4D81958}"/>
              </a:ext>
            </a:extLst>
          </p:cNvPr>
          <p:cNvSpPr>
            <a:spLocks noGrp="1" noChangeArrowheads="1"/>
          </p:cNvSpPr>
          <p:nvPr>
            <p:ph type="dt" idx="1"/>
          </p:nvPr>
        </p:nvSpPr>
        <p:spPr bwMode="auto">
          <a:xfrm>
            <a:off x="4023093" y="0"/>
            <a:ext cx="3077739" cy="511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26" tIns="49513" rIns="99026" bIns="49513" numCol="1" anchor="t" anchorCtr="0" compatLnSpc="1">
            <a:prstTxWarp prst="textNoShape">
              <a:avLst/>
            </a:prstTxWarp>
          </a:bodyPr>
          <a:lstStyle>
            <a:lvl1pPr algn="r" defTabSz="989902" eaLnBrk="1" hangingPunct="1">
              <a:defRPr sz="1400">
                <a:solidFill>
                  <a:schemeClr val="tx1"/>
                </a:solidFill>
                <a:latin typeface="Arial" panose="020B0604020202020204" pitchFamily="34" charset="0"/>
              </a:defRPr>
            </a:lvl1pPr>
          </a:lstStyle>
          <a:p>
            <a:r>
              <a:rPr lang="en-US" altLang="en-US"/>
              <a:t>11/26/2023 am</a:t>
            </a:r>
          </a:p>
        </p:txBody>
      </p:sp>
      <p:sp>
        <p:nvSpPr>
          <p:cNvPr id="28676" name="Rectangle 4">
            <a:extLst>
              <a:ext uri="{FF2B5EF4-FFF2-40B4-BE49-F238E27FC236}">
                <a16:creationId xmlns:a16="http://schemas.microsoft.com/office/drawing/2014/main" id="{BA3E8BB7-1FF5-C7F4-8675-B2E07E68F9CF}"/>
              </a:ext>
            </a:extLst>
          </p:cNvPr>
          <p:cNvSpPr>
            <a:spLocks noGrp="1" noRot="1" noChangeAspect="1" noChangeArrowheads="1" noTextEdit="1"/>
          </p:cNvSpPr>
          <p:nvPr>
            <p:ph type="sldImg" idx="2"/>
          </p:nvPr>
        </p:nvSpPr>
        <p:spPr bwMode="auto">
          <a:xfrm>
            <a:off x="993775"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8677" name="Rectangle 5">
            <a:extLst>
              <a:ext uri="{FF2B5EF4-FFF2-40B4-BE49-F238E27FC236}">
                <a16:creationId xmlns:a16="http://schemas.microsoft.com/office/drawing/2014/main" id="{9F1DB52C-A91B-3F0B-2210-F751B6C861F2}"/>
              </a:ext>
            </a:extLst>
          </p:cNvPr>
          <p:cNvSpPr>
            <a:spLocks noGrp="1" noChangeArrowheads="1"/>
          </p:cNvSpPr>
          <p:nvPr>
            <p:ph type="body" sz="quarter" idx="3"/>
          </p:nvPr>
        </p:nvSpPr>
        <p:spPr bwMode="auto">
          <a:xfrm>
            <a:off x="710248" y="4860821"/>
            <a:ext cx="5681980" cy="460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26" tIns="49513" rIns="99026" bIns="4951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8678" name="Rectangle 6">
            <a:extLst>
              <a:ext uri="{FF2B5EF4-FFF2-40B4-BE49-F238E27FC236}">
                <a16:creationId xmlns:a16="http://schemas.microsoft.com/office/drawing/2014/main" id="{6E41DF98-4843-C5DC-3371-58B4C3A94927}"/>
              </a:ext>
            </a:extLst>
          </p:cNvPr>
          <p:cNvSpPr>
            <a:spLocks noGrp="1" noChangeArrowheads="1"/>
          </p:cNvSpPr>
          <p:nvPr>
            <p:ph type="ftr" sz="quarter" idx="4"/>
          </p:nvPr>
        </p:nvSpPr>
        <p:spPr bwMode="auto">
          <a:xfrm>
            <a:off x="0" y="9719871"/>
            <a:ext cx="3077739" cy="511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26" tIns="49513" rIns="99026" bIns="49513" numCol="1" anchor="b" anchorCtr="0" compatLnSpc="1">
            <a:prstTxWarp prst="textNoShape">
              <a:avLst/>
            </a:prstTxWarp>
          </a:bodyPr>
          <a:lstStyle>
            <a:lvl1pPr defTabSz="989902" eaLnBrk="1" hangingPunct="1">
              <a:defRPr sz="1400">
                <a:solidFill>
                  <a:schemeClr val="tx1"/>
                </a:solidFill>
                <a:latin typeface="Arial" panose="020B0604020202020204" pitchFamily="34" charset="0"/>
              </a:defRPr>
            </a:lvl1pPr>
          </a:lstStyle>
          <a:p>
            <a:r>
              <a:rPr lang="en-US" altLang="en-US"/>
              <a:t>Richard Lidh</a:t>
            </a:r>
          </a:p>
        </p:txBody>
      </p:sp>
      <p:sp>
        <p:nvSpPr>
          <p:cNvPr id="28679" name="Rectangle 7">
            <a:extLst>
              <a:ext uri="{FF2B5EF4-FFF2-40B4-BE49-F238E27FC236}">
                <a16:creationId xmlns:a16="http://schemas.microsoft.com/office/drawing/2014/main" id="{1CF0CA3B-A6B9-EAB3-AF1F-F0529F465359}"/>
              </a:ext>
            </a:extLst>
          </p:cNvPr>
          <p:cNvSpPr>
            <a:spLocks noGrp="1" noChangeArrowheads="1"/>
          </p:cNvSpPr>
          <p:nvPr>
            <p:ph type="sldNum" sz="quarter" idx="5"/>
          </p:nvPr>
        </p:nvSpPr>
        <p:spPr bwMode="auto">
          <a:xfrm>
            <a:off x="4023093" y="9719871"/>
            <a:ext cx="3077739" cy="511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26" tIns="49513" rIns="99026" bIns="49513" numCol="1" anchor="b" anchorCtr="0" compatLnSpc="1">
            <a:prstTxWarp prst="textNoShape">
              <a:avLst/>
            </a:prstTxWarp>
          </a:bodyPr>
          <a:lstStyle>
            <a:lvl1pPr algn="r" defTabSz="989902" eaLnBrk="1" hangingPunct="1">
              <a:defRPr sz="1400">
                <a:solidFill>
                  <a:schemeClr val="tx1"/>
                </a:solidFill>
                <a:latin typeface="Arial" panose="020B0604020202020204" pitchFamily="34" charset="0"/>
              </a:defRPr>
            </a:lvl1pPr>
          </a:lstStyle>
          <a:p>
            <a:fld id="{3AF42B02-11F3-4BD2-B2E3-53F42D06C240}"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BD869F8-CEDB-5734-423C-B92046EAADA2}"/>
              </a:ext>
            </a:extLst>
          </p:cNvPr>
          <p:cNvSpPr>
            <a:spLocks noGrp="1" noChangeArrowheads="1"/>
          </p:cNvSpPr>
          <p:nvPr>
            <p:ph type="sldNum" sz="quarter" idx="5"/>
          </p:nvPr>
        </p:nvSpPr>
        <p:spPr>
          <a:ln/>
        </p:spPr>
        <p:txBody>
          <a:bodyPr/>
          <a:lstStyle/>
          <a:p>
            <a:fld id="{E2332322-14BF-4626-A4CF-390A482CFB5D}" type="slidenum">
              <a:rPr lang="en-US" altLang="en-US"/>
              <a:pPr/>
              <a:t>1</a:t>
            </a:fld>
            <a:endParaRPr lang="en-US" altLang="en-US"/>
          </a:p>
        </p:txBody>
      </p:sp>
      <p:sp>
        <p:nvSpPr>
          <p:cNvPr id="29698" name="Rectangle 2">
            <a:extLst>
              <a:ext uri="{FF2B5EF4-FFF2-40B4-BE49-F238E27FC236}">
                <a16:creationId xmlns:a16="http://schemas.microsoft.com/office/drawing/2014/main" id="{C0C61C48-94F6-641B-901D-9169DDDF0386}"/>
              </a:ext>
            </a:extLst>
          </p:cNvPr>
          <p:cNvSpPr>
            <a:spLocks noGrp="1" noRot="1" noChangeAspect="1" noChangeArrowheads="1" noTextEdit="1"/>
          </p:cNvSpPr>
          <p:nvPr>
            <p:ph type="sldImg"/>
          </p:nvPr>
        </p:nvSpPr>
        <p:spPr>
          <a:ln/>
        </p:spPr>
      </p:sp>
      <p:sp>
        <p:nvSpPr>
          <p:cNvPr id="29699" name="Rectangle 3">
            <a:extLst>
              <a:ext uri="{FF2B5EF4-FFF2-40B4-BE49-F238E27FC236}">
                <a16:creationId xmlns:a16="http://schemas.microsoft.com/office/drawing/2014/main" id="{1BBF492F-8DA5-F854-6153-41FF7170EC58}"/>
              </a:ext>
            </a:extLst>
          </p:cNvPr>
          <p:cNvSpPr>
            <a:spLocks noGrp="1" noChangeArrowheads="1"/>
          </p:cNvSpPr>
          <p:nvPr>
            <p:ph type="body" idx="1"/>
          </p:nvPr>
        </p:nvSpPr>
        <p:spPr/>
        <p:txBody>
          <a:bodyPr/>
          <a:lstStyle/>
          <a:p>
            <a:r>
              <a:rPr lang="en-US" altLang="en-US" b="1" dirty="0"/>
              <a:t>Genesis 3:1-19</a:t>
            </a:r>
            <a:r>
              <a:rPr lang="en-US" altLang="en-US" dirty="0"/>
              <a:t> – “1 Now the serpent was more crafty than any other beast of the field that the Lord God had made. He said to the woman, ‘Did God actually say, “You shall not eat of any tree in the garden”?’ 2 And the woman said to the serpent, ‘We may eat of the fruit of the trees in the garden, 3 but God said, “You shall not eat of the fruit of the tree that is in the midst of the garden, neither shall you touch it, lest you die.”’ 4  But the serpent said to the woman, ‘You will not surely die. 5 For God knows that when you eat of it your eyes will be opened, and you will be like God, knowing good and evil.’ 6 So when the woman saw that the tree was good for food, and that it was a delight to the eyes, and that the tree was to be desired to make one wise, she took of its fruit and ate, and she also gave some to her husband who was with her, and he ate. 7  Then the eyes of both were opened, and they knew that they were naked. And they sewed fig leaves together and made themselves loincloths. 8 And they heard the sound of the Lord God walking in the garden in the cool of the day, and the man and his wife hid themselves from the presence of the Lord God among the trees of the garden. 9 But the Lord God called to the man and said to him, ‘Where are you?’  10 And he said, ‘I heard the sound of you in the garden, and I was afraid, because I was naked, and I hid myself.’ 11 He said, ‘Who told you that you were naked? Have you eaten of the tree of which I commanded you not to eat?’ 12 The man said, ‘The woman whom you gave to be with me, she gave me fruit of the tree, and I ate.’ 13 Then the Lord God said to the woman, ‘What is this that you have done?’ The woman said, ‘The serpent deceived me, and I ate.’ 14 The Lord God said to the serpent, ‘Because you have done this, cursed are you above all livestock and above all beasts of the field; on your belly you shall go, and dust you shall eat all the days of your life.15 I will put enmity between you and the woman, and between your offspring and her offspring; he shall bruise your head, and you shall bruise his heel.’ 16 To the woman he said, ‘I will surely multiply your pain in childbearing; in pain you shall bring forth children. Your desire shall be for your husband, and he shall rule over you.’ 17 And to Adam he said, ‘Because you have listened to the voice of your wife and have eaten of the tree of which I commanded you, “You shall not eat of it,” cursed is the ground because of you; in pain you shall eat of it all the days of your life; 18 thorns and thistles it shall bring forth for you; and you shall eat the plants of the field.19 By the sweat of your face you shall eat bread, till you return to the ground, for out of it you were taken; for you are dust, and to dust you shall return.’"</a:t>
            </a:r>
          </a:p>
        </p:txBody>
      </p:sp>
      <p:sp>
        <p:nvSpPr>
          <p:cNvPr id="2" name="Date Placeholder 1">
            <a:extLst>
              <a:ext uri="{FF2B5EF4-FFF2-40B4-BE49-F238E27FC236}">
                <a16:creationId xmlns:a16="http://schemas.microsoft.com/office/drawing/2014/main" id="{8AE854E8-1F95-D342-E322-A9ED88230940}"/>
              </a:ext>
            </a:extLst>
          </p:cNvPr>
          <p:cNvSpPr>
            <a:spLocks noGrp="1"/>
          </p:cNvSpPr>
          <p:nvPr>
            <p:ph type="dt" idx="1"/>
          </p:nvPr>
        </p:nvSpPr>
        <p:spPr/>
        <p:txBody>
          <a:bodyPr/>
          <a:lstStyle/>
          <a:p>
            <a:r>
              <a:rPr lang="en-US" altLang="en-US"/>
              <a:t>11/26/2023 am</a:t>
            </a:r>
          </a:p>
        </p:txBody>
      </p:sp>
      <p:sp>
        <p:nvSpPr>
          <p:cNvPr id="3" name="Footer Placeholder 2">
            <a:extLst>
              <a:ext uri="{FF2B5EF4-FFF2-40B4-BE49-F238E27FC236}">
                <a16:creationId xmlns:a16="http://schemas.microsoft.com/office/drawing/2014/main" id="{00EC029B-D30D-BA05-AB77-18B00573B940}"/>
              </a:ext>
            </a:extLst>
          </p:cNvPr>
          <p:cNvSpPr>
            <a:spLocks noGrp="1"/>
          </p:cNvSpPr>
          <p:nvPr>
            <p:ph type="ftr" sz="quarter" idx="4"/>
          </p:nvPr>
        </p:nvSpPr>
        <p:spPr/>
        <p:txBody>
          <a:bodyPr/>
          <a:lstStyle/>
          <a:p>
            <a:r>
              <a:rPr lang="en-US" altLang="en-US"/>
              <a:t>Richard Lidh</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12:2-5</a:t>
            </a:r>
            <a:r>
              <a:rPr lang="en-US" dirty="0"/>
              <a:t> – “2 Nothing is covered up that will not be revealed, or hidden that will not be known. 3 Therefore whatever you have said in the dark shall be heard in the light, and what you have whispered in private rooms shall be proclaimed on the housetops. 4 I tell you, my friends, do not fear those who kill the body, and after that have nothing more that they can do.  5 But I will warn you whom to fear: fear him who, after he has killed, has authority to cast into hell. Yes, I tell you, </a:t>
            </a:r>
            <a:r>
              <a:rPr lang="en-US" b="1" dirty="0"/>
              <a:t>fear him</a:t>
            </a:r>
            <a:r>
              <a:rPr lang="en-US" dirty="0"/>
              <a:t>!”</a:t>
            </a:r>
          </a:p>
          <a:p>
            <a:r>
              <a:rPr lang="en-US" b="1" dirty="0"/>
              <a:t>Revelation 6:15-17</a:t>
            </a:r>
            <a:r>
              <a:rPr lang="en-US" dirty="0"/>
              <a:t> – “15 Then the kings of the earth and the great ones and the generals and the rich and the powerful, and everyone, slave and free, hid themselves in the caves and among the rocks of the mountains, 16  calling to the mountains and rocks, ‘Fall on us and hide us from the face of him who is seated on the throne, and from the wrath of the Lamb, 17 for the great day of their wrath has come, and </a:t>
            </a:r>
            <a:r>
              <a:rPr lang="en-US" b="1" dirty="0"/>
              <a:t>who can stand</a:t>
            </a:r>
            <a:r>
              <a:rPr lang="en-US" dirty="0"/>
              <a:t>?’"</a:t>
            </a:r>
          </a:p>
        </p:txBody>
      </p:sp>
      <p:sp>
        <p:nvSpPr>
          <p:cNvPr id="4" name="Slide Number Placeholder 3"/>
          <p:cNvSpPr>
            <a:spLocks noGrp="1"/>
          </p:cNvSpPr>
          <p:nvPr>
            <p:ph type="sldNum" sz="quarter" idx="5"/>
          </p:nvPr>
        </p:nvSpPr>
        <p:spPr/>
        <p:txBody>
          <a:bodyPr/>
          <a:lstStyle/>
          <a:p>
            <a:fld id="{3AF42B02-11F3-4BD2-B2E3-53F42D06C240}" type="slidenum">
              <a:rPr lang="en-US" altLang="en-US" smtClean="0"/>
              <a:pPr/>
              <a:t>12</a:t>
            </a:fld>
            <a:endParaRPr lang="en-US" altLang="en-US"/>
          </a:p>
        </p:txBody>
      </p:sp>
      <p:sp>
        <p:nvSpPr>
          <p:cNvPr id="5" name="Date Placeholder 4">
            <a:extLst>
              <a:ext uri="{FF2B5EF4-FFF2-40B4-BE49-F238E27FC236}">
                <a16:creationId xmlns:a16="http://schemas.microsoft.com/office/drawing/2014/main" id="{E96553D4-A181-6E77-A54F-E9EF38512F91}"/>
              </a:ext>
            </a:extLst>
          </p:cNvPr>
          <p:cNvSpPr>
            <a:spLocks noGrp="1"/>
          </p:cNvSpPr>
          <p:nvPr>
            <p:ph type="dt" idx="1"/>
          </p:nvPr>
        </p:nvSpPr>
        <p:spPr/>
        <p:txBody>
          <a:bodyPr/>
          <a:lstStyle/>
          <a:p>
            <a:r>
              <a:rPr lang="en-US" altLang="en-US"/>
              <a:t>11/26/2023 am</a:t>
            </a:r>
          </a:p>
        </p:txBody>
      </p:sp>
      <p:sp>
        <p:nvSpPr>
          <p:cNvPr id="6" name="Footer Placeholder 5">
            <a:extLst>
              <a:ext uri="{FF2B5EF4-FFF2-40B4-BE49-F238E27FC236}">
                <a16:creationId xmlns:a16="http://schemas.microsoft.com/office/drawing/2014/main" id="{501868A5-CEF5-554A-BA2C-A8AE6CC048EF}"/>
              </a:ext>
            </a:extLst>
          </p:cNvPr>
          <p:cNvSpPr>
            <a:spLocks noGrp="1"/>
          </p:cNvSpPr>
          <p:nvPr>
            <p:ph type="ftr" sz="quarter" idx="4"/>
          </p:nvPr>
        </p:nvSpPr>
        <p:spPr/>
        <p:txBody>
          <a:bodyPr/>
          <a:lstStyle/>
          <a:p>
            <a:r>
              <a:rPr lang="en-US" altLang="en-US"/>
              <a:t>Richard Lidh</a:t>
            </a:r>
          </a:p>
        </p:txBody>
      </p:sp>
    </p:spTree>
    <p:extLst>
      <p:ext uri="{BB962C8B-B14F-4D97-AF65-F5344CB8AC3E}">
        <p14:creationId xmlns:p14="http://schemas.microsoft.com/office/powerpoint/2010/main" val="9373433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15:17-24</a:t>
            </a:r>
            <a:r>
              <a:rPr lang="en-US" dirty="0"/>
              <a:t> – “17 But when he came to himself, he said, 'How many of my father's hired servants have more than enough bread, but I perish here with hunger! 18 I will arise and go to my father, and I will say to him, "Father, </a:t>
            </a:r>
            <a:r>
              <a:rPr lang="en-US" b="1" dirty="0"/>
              <a:t>I have sinned against heaven and before you</a:t>
            </a:r>
            <a:r>
              <a:rPr lang="en-US" dirty="0"/>
              <a:t>. 19  I am no longer worthy to be called your son. Treat me as one of your hired servants." 20 And he arose and came to his father. But while he was still a long way off, his father saw him and felt compassion, and ran and embraced him and kissed him.  21 And the son said to him, 'Father, </a:t>
            </a:r>
            <a:r>
              <a:rPr lang="en-US" b="1" dirty="0"/>
              <a:t>I have sinned against heaven and before you</a:t>
            </a:r>
            <a:r>
              <a:rPr lang="en-US" dirty="0"/>
              <a:t>. I am no longer worthy to be called your son.' 22 But the father said to his servants, 'Bring quickly the best robe, and put it on him, and put a ring on his hand, and shoes on his feet. 23 And bring the fattened calf and kill it, and let us eat and celebrate. 24 For this my son was dead, and is alive again; he was lost, and is found.’”</a:t>
            </a:r>
          </a:p>
          <a:p>
            <a:r>
              <a:rPr lang="en-US" b="1" dirty="0"/>
              <a:t>II Corinthians 2:1-8</a:t>
            </a:r>
            <a:r>
              <a:rPr lang="en-US" dirty="0"/>
              <a:t> – “1 For I made up my mind not to make another painful visit to you. 2 For if I cause you pain, who is there to make me glad but the one whom I have pained? 3 And I wrote as I did, so that when I came I might not suffer pain from those who should have made me rejoice, for I felt sure of all of you, that my joy would be the joy of you all. 4 For I wrote to you out of much affliction and anguish of heart and with many tears, not to cause you pain but to let you know the abundant love that I have for you. 5 Now if anyone has caused pain, he has caused it not to me, but in some measure – not to put it too severely — to all of you. 6 For such a one, </a:t>
            </a:r>
            <a:r>
              <a:rPr lang="en-US" b="1" dirty="0"/>
              <a:t>this punishment by the majority</a:t>
            </a:r>
            <a:r>
              <a:rPr lang="en-US" dirty="0"/>
              <a:t> is enough, 7 so you should rather turn to forgive and comfort him, or he may be overwhelmed by excessive sorrow. 8 So I beg you to reaffirm your love for him.”</a:t>
            </a:r>
          </a:p>
        </p:txBody>
      </p:sp>
      <p:sp>
        <p:nvSpPr>
          <p:cNvPr id="4" name="Slide Number Placeholder 3"/>
          <p:cNvSpPr>
            <a:spLocks noGrp="1"/>
          </p:cNvSpPr>
          <p:nvPr>
            <p:ph type="sldNum" sz="quarter" idx="5"/>
          </p:nvPr>
        </p:nvSpPr>
        <p:spPr/>
        <p:txBody>
          <a:bodyPr/>
          <a:lstStyle/>
          <a:p>
            <a:fld id="{3AF42B02-11F3-4BD2-B2E3-53F42D06C240}" type="slidenum">
              <a:rPr lang="en-US" altLang="en-US" smtClean="0"/>
              <a:pPr/>
              <a:t>13</a:t>
            </a:fld>
            <a:endParaRPr lang="en-US" altLang="en-US"/>
          </a:p>
        </p:txBody>
      </p:sp>
      <p:sp>
        <p:nvSpPr>
          <p:cNvPr id="5" name="Date Placeholder 4">
            <a:extLst>
              <a:ext uri="{FF2B5EF4-FFF2-40B4-BE49-F238E27FC236}">
                <a16:creationId xmlns:a16="http://schemas.microsoft.com/office/drawing/2014/main" id="{C16664B5-F719-BE45-A490-605F18F00AC0}"/>
              </a:ext>
            </a:extLst>
          </p:cNvPr>
          <p:cNvSpPr>
            <a:spLocks noGrp="1"/>
          </p:cNvSpPr>
          <p:nvPr>
            <p:ph type="dt" idx="1"/>
          </p:nvPr>
        </p:nvSpPr>
        <p:spPr/>
        <p:txBody>
          <a:bodyPr/>
          <a:lstStyle/>
          <a:p>
            <a:r>
              <a:rPr lang="en-US" altLang="en-US"/>
              <a:t>11/26/2023 am</a:t>
            </a:r>
          </a:p>
        </p:txBody>
      </p:sp>
      <p:sp>
        <p:nvSpPr>
          <p:cNvPr id="6" name="Footer Placeholder 5">
            <a:extLst>
              <a:ext uri="{FF2B5EF4-FFF2-40B4-BE49-F238E27FC236}">
                <a16:creationId xmlns:a16="http://schemas.microsoft.com/office/drawing/2014/main" id="{59498406-7D54-D50C-1AA5-54B20BAEA497}"/>
              </a:ext>
            </a:extLst>
          </p:cNvPr>
          <p:cNvSpPr>
            <a:spLocks noGrp="1"/>
          </p:cNvSpPr>
          <p:nvPr>
            <p:ph type="ftr" sz="quarter" idx="4"/>
          </p:nvPr>
        </p:nvSpPr>
        <p:spPr/>
        <p:txBody>
          <a:bodyPr/>
          <a:lstStyle/>
          <a:p>
            <a:r>
              <a:rPr lang="en-US" altLang="en-US"/>
              <a:t>Richard Lidh</a:t>
            </a:r>
          </a:p>
        </p:txBody>
      </p:sp>
    </p:spTree>
    <p:extLst>
      <p:ext uri="{BB962C8B-B14F-4D97-AF65-F5344CB8AC3E}">
        <p14:creationId xmlns:p14="http://schemas.microsoft.com/office/powerpoint/2010/main" val="33568934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Thessalonians 3:6</a:t>
            </a:r>
            <a:r>
              <a:rPr lang="en-US" dirty="0"/>
              <a:t> – “Now we command you, brothers, in the name of our Lord Jesus Christ, that you </a:t>
            </a:r>
            <a:r>
              <a:rPr lang="en-US" b="1" dirty="0"/>
              <a:t>keep away from any brother</a:t>
            </a:r>
            <a:r>
              <a:rPr lang="en-US" dirty="0"/>
              <a:t> who is walking in idleness and not in accord with the tradition that you received from us.”</a:t>
            </a:r>
          </a:p>
          <a:p>
            <a:r>
              <a:rPr lang="en-US" b="1" dirty="0"/>
              <a:t>I Corinthians 5:9-11</a:t>
            </a:r>
            <a:r>
              <a:rPr lang="en-US" dirty="0"/>
              <a:t> – “9 I wrote to you in my letter not to associate with sexually immoral people – 10 not at all meaning the sexually immoral of this world, or the greedy and swindlers, or idolaters, since then you would need to go out of the world. 11 But now I am writing to you not to associate with anyone who bears the name of brother if he is guilty of sexual immorality or greed, or is an idolater, reviler, drunkard, or swindler – </a:t>
            </a:r>
            <a:r>
              <a:rPr lang="en-US" b="1" dirty="0"/>
              <a:t>not even to eat with such a one</a:t>
            </a:r>
            <a:r>
              <a:rPr lang="en-US" dirty="0"/>
              <a:t>.”</a:t>
            </a:r>
          </a:p>
        </p:txBody>
      </p:sp>
      <p:sp>
        <p:nvSpPr>
          <p:cNvPr id="4" name="Slide Number Placeholder 3"/>
          <p:cNvSpPr>
            <a:spLocks noGrp="1"/>
          </p:cNvSpPr>
          <p:nvPr>
            <p:ph type="sldNum" sz="quarter" idx="5"/>
          </p:nvPr>
        </p:nvSpPr>
        <p:spPr/>
        <p:txBody>
          <a:bodyPr/>
          <a:lstStyle/>
          <a:p>
            <a:fld id="{3AF42B02-11F3-4BD2-B2E3-53F42D06C240}" type="slidenum">
              <a:rPr lang="en-US" altLang="en-US" smtClean="0"/>
              <a:pPr/>
              <a:t>14</a:t>
            </a:fld>
            <a:endParaRPr lang="en-US" altLang="en-US"/>
          </a:p>
        </p:txBody>
      </p:sp>
      <p:sp>
        <p:nvSpPr>
          <p:cNvPr id="5" name="Date Placeholder 4">
            <a:extLst>
              <a:ext uri="{FF2B5EF4-FFF2-40B4-BE49-F238E27FC236}">
                <a16:creationId xmlns:a16="http://schemas.microsoft.com/office/drawing/2014/main" id="{DC644E80-9D60-D48C-CC32-281D8DE21C70}"/>
              </a:ext>
            </a:extLst>
          </p:cNvPr>
          <p:cNvSpPr>
            <a:spLocks noGrp="1"/>
          </p:cNvSpPr>
          <p:nvPr>
            <p:ph type="dt" idx="1"/>
          </p:nvPr>
        </p:nvSpPr>
        <p:spPr/>
        <p:txBody>
          <a:bodyPr/>
          <a:lstStyle/>
          <a:p>
            <a:r>
              <a:rPr lang="en-US" altLang="en-US"/>
              <a:t>11/26/2023 am</a:t>
            </a:r>
          </a:p>
        </p:txBody>
      </p:sp>
      <p:sp>
        <p:nvSpPr>
          <p:cNvPr id="6" name="Footer Placeholder 5">
            <a:extLst>
              <a:ext uri="{FF2B5EF4-FFF2-40B4-BE49-F238E27FC236}">
                <a16:creationId xmlns:a16="http://schemas.microsoft.com/office/drawing/2014/main" id="{7D823F2B-1C72-19DC-A38D-35D15F3307FA}"/>
              </a:ext>
            </a:extLst>
          </p:cNvPr>
          <p:cNvSpPr>
            <a:spLocks noGrp="1"/>
          </p:cNvSpPr>
          <p:nvPr>
            <p:ph type="ftr" sz="quarter" idx="4"/>
          </p:nvPr>
        </p:nvSpPr>
        <p:spPr/>
        <p:txBody>
          <a:bodyPr/>
          <a:lstStyle/>
          <a:p>
            <a:r>
              <a:rPr lang="en-US" altLang="en-US"/>
              <a:t>Richard Lidh</a:t>
            </a:r>
          </a:p>
        </p:txBody>
      </p:sp>
    </p:spTree>
    <p:extLst>
      <p:ext uri="{BB962C8B-B14F-4D97-AF65-F5344CB8AC3E}">
        <p14:creationId xmlns:p14="http://schemas.microsoft.com/office/powerpoint/2010/main" val="38310626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Ecclesiastes 12:13</a:t>
            </a:r>
            <a:r>
              <a:rPr lang="en-US" dirty="0"/>
              <a:t> – “The end of the matter; all has been heard. Fear God and keep his commandments, for </a:t>
            </a:r>
            <a:r>
              <a:rPr lang="en-US" b="1" dirty="0"/>
              <a:t>this is the whole duty of man</a:t>
            </a:r>
            <a:r>
              <a:rPr lang="en-US" dirty="0"/>
              <a:t>.”</a:t>
            </a:r>
          </a:p>
        </p:txBody>
      </p:sp>
      <p:sp>
        <p:nvSpPr>
          <p:cNvPr id="4" name="Slide Number Placeholder 3"/>
          <p:cNvSpPr>
            <a:spLocks noGrp="1"/>
          </p:cNvSpPr>
          <p:nvPr>
            <p:ph type="sldNum" sz="quarter" idx="5"/>
          </p:nvPr>
        </p:nvSpPr>
        <p:spPr/>
        <p:txBody>
          <a:bodyPr/>
          <a:lstStyle/>
          <a:p>
            <a:fld id="{3AF42B02-11F3-4BD2-B2E3-53F42D06C240}" type="slidenum">
              <a:rPr lang="en-US" altLang="en-US" smtClean="0"/>
              <a:pPr/>
              <a:t>15</a:t>
            </a:fld>
            <a:endParaRPr lang="en-US" altLang="en-US"/>
          </a:p>
        </p:txBody>
      </p:sp>
      <p:sp>
        <p:nvSpPr>
          <p:cNvPr id="5" name="Date Placeholder 4">
            <a:extLst>
              <a:ext uri="{FF2B5EF4-FFF2-40B4-BE49-F238E27FC236}">
                <a16:creationId xmlns:a16="http://schemas.microsoft.com/office/drawing/2014/main" id="{211A53B7-ED58-B62D-F86B-F3B344D45258}"/>
              </a:ext>
            </a:extLst>
          </p:cNvPr>
          <p:cNvSpPr>
            <a:spLocks noGrp="1"/>
          </p:cNvSpPr>
          <p:nvPr>
            <p:ph type="dt" idx="1"/>
          </p:nvPr>
        </p:nvSpPr>
        <p:spPr/>
        <p:txBody>
          <a:bodyPr/>
          <a:lstStyle/>
          <a:p>
            <a:r>
              <a:rPr lang="en-US" altLang="en-US"/>
              <a:t>11/26/2023 am</a:t>
            </a:r>
          </a:p>
        </p:txBody>
      </p:sp>
      <p:sp>
        <p:nvSpPr>
          <p:cNvPr id="6" name="Footer Placeholder 5">
            <a:extLst>
              <a:ext uri="{FF2B5EF4-FFF2-40B4-BE49-F238E27FC236}">
                <a16:creationId xmlns:a16="http://schemas.microsoft.com/office/drawing/2014/main" id="{82BA99CF-F714-A4B9-B546-83AF2DE5C4B6}"/>
              </a:ext>
            </a:extLst>
          </p:cNvPr>
          <p:cNvSpPr>
            <a:spLocks noGrp="1"/>
          </p:cNvSpPr>
          <p:nvPr>
            <p:ph type="ftr" sz="quarter" idx="4"/>
          </p:nvPr>
        </p:nvSpPr>
        <p:spPr/>
        <p:txBody>
          <a:bodyPr/>
          <a:lstStyle/>
          <a:p>
            <a:r>
              <a:rPr lang="en-US" altLang="en-US"/>
              <a:t>Richard Lidh</a:t>
            </a:r>
          </a:p>
        </p:txBody>
      </p:sp>
    </p:spTree>
    <p:extLst>
      <p:ext uri="{BB962C8B-B14F-4D97-AF65-F5344CB8AC3E}">
        <p14:creationId xmlns:p14="http://schemas.microsoft.com/office/powerpoint/2010/main" val="39845216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10:8</a:t>
            </a:r>
            <a:r>
              <a:rPr lang="en-US" dirty="0"/>
              <a:t> – “But what does it say? ‘The word is near you, in your mouth and in your heart’ (that is, the word of faith that we proclaim)”</a:t>
            </a:r>
          </a:p>
          <a:p>
            <a:r>
              <a:rPr lang="en-US" b="1" dirty="0"/>
              <a:t>Romans 10:11</a:t>
            </a:r>
            <a:r>
              <a:rPr lang="en-US" dirty="0"/>
              <a:t> – “For the Scripture says, ‘Everyone who believes in him will not be put to shame.’”</a:t>
            </a:r>
          </a:p>
        </p:txBody>
      </p:sp>
      <p:sp>
        <p:nvSpPr>
          <p:cNvPr id="4" name="Slide Number Placeholder 3"/>
          <p:cNvSpPr>
            <a:spLocks noGrp="1"/>
          </p:cNvSpPr>
          <p:nvPr>
            <p:ph type="sldNum" sz="quarter" idx="5"/>
          </p:nvPr>
        </p:nvSpPr>
        <p:spPr/>
        <p:txBody>
          <a:bodyPr/>
          <a:lstStyle/>
          <a:p>
            <a:fld id="{3AF42B02-11F3-4BD2-B2E3-53F42D06C240}" type="slidenum">
              <a:rPr lang="en-US" altLang="en-US" smtClean="0"/>
              <a:pPr/>
              <a:t>16</a:t>
            </a:fld>
            <a:endParaRPr lang="en-US" altLang="en-US"/>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r>
              <a:rPr lang="en-US" altLang="en-US"/>
              <a:t>11/26/2023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r>
              <a:rPr lang="en-US" altLang="en-US"/>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“Repent therefore, and turn again, that your sins may be blotted out”</a:t>
            </a:r>
          </a:p>
          <a:p>
            <a:r>
              <a:rPr lang="en-US" b="1" dirty="0"/>
              <a:t>I John 4:15</a:t>
            </a:r>
            <a:r>
              <a:rPr lang="en-US" dirty="0"/>
              <a:t> – “Whoever confesses that Jesus is the Son of God, God abides in him, and he in God.”</a:t>
            </a:r>
          </a:p>
        </p:txBody>
      </p:sp>
      <p:sp>
        <p:nvSpPr>
          <p:cNvPr id="4" name="Slide Number Placeholder 3"/>
          <p:cNvSpPr>
            <a:spLocks noGrp="1"/>
          </p:cNvSpPr>
          <p:nvPr>
            <p:ph type="sldNum" sz="quarter" idx="5"/>
          </p:nvPr>
        </p:nvSpPr>
        <p:spPr/>
        <p:txBody>
          <a:bodyPr/>
          <a:lstStyle/>
          <a:p>
            <a:fld id="{3AF42B02-11F3-4BD2-B2E3-53F42D06C240}" type="slidenum">
              <a:rPr lang="en-US" altLang="en-US" smtClean="0"/>
              <a:pPr/>
              <a:t>17</a:t>
            </a:fld>
            <a:endParaRPr lang="en-US" altLang="en-US"/>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r>
              <a:rPr lang="en-US" altLang="en-US"/>
              <a:t>11/26/2023 am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r>
              <a:rPr lang="en-US" altLang="en-US"/>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be baptized every one of you in the name of Jesus Christ for the forgiveness of your sins, and you will receive the gift of the Holy Spirit.”</a:t>
            </a:r>
          </a:p>
        </p:txBody>
      </p:sp>
      <p:sp>
        <p:nvSpPr>
          <p:cNvPr id="4" name="Slide Number Placeholder 3"/>
          <p:cNvSpPr>
            <a:spLocks noGrp="1"/>
          </p:cNvSpPr>
          <p:nvPr>
            <p:ph type="sldNum" sz="quarter" idx="5"/>
          </p:nvPr>
        </p:nvSpPr>
        <p:spPr/>
        <p:txBody>
          <a:bodyPr/>
          <a:lstStyle/>
          <a:p>
            <a:fld id="{3AF42B02-11F3-4BD2-B2E3-53F42D06C240}" type="slidenum">
              <a:rPr lang="en-US" altLang="en-US" smtClean="0"/>
              <a:pPr/>
              <a:t>18</a:t>
            </a:fld>
            <a:endParaRPr lang="en-US" altLang="en-US"/>
          </a:p>
        </p:txBody>
      </p:sp>
      <p:sp>
        <p:nvSpPr>
          <p:cNvPr id="5" name="Date Placeholder 4">
            <a:extLst>
              <a:ext uri="{FF2B5EF4-FFF2-40B4-BE49-F238E27FC236}">
                <a16:creationId xmlns:a16="http://schemas.microsoft.com/office/drawing/2014/main" id="{58F7F3AB-5BD9-D0A3-0CE3-C9CEB5D50DD5}"/>
              </a:ext>
            </a:extLst>
          </p:cNvPr>
          <p:cNvSpPr>
            <a:spLocks noGrp="1"/>
          </p:cNvSpPr>
          <p:nvPr>
            <p:ph type="dt" idx="1"/>
          </p:nvPr>
        </p:nvSpPr>
        <p:spPr/>
        <p:txBody>
          <a:bodyPr/>
          <a:lstStyle/>
          <a:p>
            <a:r>
              <a:rPr lang="en-US" altLang="en-US"/>
              <a:t>11/26/2023 am</a:t>
            </a:r>
          </a:p>
        </p:txBody>
      </p:sp>
      <p:sp>
        <p:nvSpPr>
          <p:cNvPr id="6" name="Footer Placeholder 5">
            <a:extLst>
              <a:ext uri="{FF2B5EF4-FFF2-40B4-BE49-F238E27FC236}">
                <a16:creationId xmlns:a16="http://schemas.microsoft.com/office/drawing/2014/main" id="{A4D5B93B-4117-496C-590B-7F72E7268852}"/>
              </a:ext>
            </a:extLst>
          </p:cNvPr>
          <p:cNvSpPr>
            <a:spLocks noGrp="1"/>
          </p:cNvSpPr>
          <p:nvPr>
            <p:ph type="ftr" sz="quarter" idx="4"/>
          </p:nvPr>
        </p:nvSpPr>
        <p:spPr/>
        <p:txBody>
          <a:bodyPr/>
          <a:lstStyle/>
          <a:p>
            <a:r>
              <a:rPr lang="en-US" altLang="en-US"/>
              <a:t>Richard Lidh</a:t>
            </a:r>
          </a:p>
        </p:txBody>
      </p:sp>
    </p:spTree>
    <p:extLst>
      <p:ext uri="{BB962C8B-B14F-4D97-AF65-F5344CB8AC3E}">
        <p14:creationId xmlns:p14="http://schemas.microsoft.com/office/powerpoint/2010/main" val="41637916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Hebrews 3:12-14</a:t>
            </a:r>
            <a:r>
              <a:rPr lang="en-US" dirty="0"/>
              <a:t> – “12 Take care, brothers, lest there be in any of you an evil, unbelieving heart, leading you to fall away from the living God. 13 But exhort one another every day, as long as it is called "today," that none of you may be hardened by the deceitfulness of sin. 14 For we share in Christ, if indeed we hold our original confidence firm to the end.”</a:t>
            </a:r>
          </a:p>
        </p:txBody>
      </p:sp>
      <p:sp>
        <p:nvSpPr>
          <p:cNvPr id="4" name="Date Placeholder 3"/>
          <p:cNvSpPr>
            <a:spLocks noGrp="1"/>
          </p:cNvSpPr>
          <p:nvPr>
            <p:ph type="dt" idx="1"/>
          </p:nvPr>
        </p:nvSpPr>
        <p:spPr/>
        <p:txBody>
          <a:bodyPr/>
          <a:lstStyle/>
          <a:p>
            <a:pPr defTabSz="988186" fontAlgn="auto">
              <a:spcBef>
                <a:spcPts val="0"/>
              </a:spcBef>
              <a:spcAft>
                <a:spcPts val="0"/>
              </a:spcAft>
            </a:pPr>
            <a:r>
              <a:rPr lang="en-US" sz="1500">
                <a:solidFill>
                  <a:prstClr val="black"/>
                </a:solidFill>
                <a:latin typeface="Calibri"/>
              </a:rPr>
              <a:t>11/26/2023 am</a:t>
            </a:r>
          </a:p>
        </p:txBody>
      </p:sp>
      <p:sp>
        <p:nvSpPr>
          <p:cNvPr id="5" name="Slide Number Placeholder 4"/>
          <p:cNvSpPr>
            <a:spLocks noGrp="1"/>
          </p:cNvSpPr>
          <p:nvPr>
            <p:ph type="sldNum" sz="quarter" idx="5"/>
          </p:nvPr>
        </p:nvSpPr>
        <p:spPr/>
        <p:txBody>
          <a:bodyPr/>
          <a:lstStyle/>
          <a:p>
            <a:pPr defTabSz="988186" fontAlgn="auto">
              <a:spcBef>
                <a:spcPts val="0"/>
              </a:spcBef>
              <a:spcAft>
                <a:spcPts val="0"/>
              </a:spcAft>
            </a:pPr>
            <a:fld id="{C897F46E-51AB-452D-AEA0-D92D2EB6B928}" type="slidenum">
              <a:rPr lang="en-US" sz="1500">
                <a:solidFill>
                  <a:prstClr val="black"/>
                </a:solidFill>
                <a:latin typeface="Calibri"/>
              </a:rPr>
              <a:pPr defTabSz="988186" fontAlgn="auto">
                <a:spcBef>
                  <a:spcPts val="0"/>
                </a:spcBef>
                <a:spcAft>
                  <a:spcPts val="0"/>
                </a:spcAft>
              </a:pPr>
              <a:t>19</a:t>
            </a:fld>
            <a:endParaRPr lang="en-US" sz="1500">
              <a:solidFill>
                <a:prstClr val="black"/>
              </a:solidFill>
              <a:latin typeface="Calibri"/>
            </a:endParaRPr>
          </a:p>
        </p:txBody>
      </p:sp>
      <p:sp>
        <p:nvSpPr>
          <p:cNvPr id="6" name="Footer Placeholder 5">
            <a:extLst>
              <a:ext uri="{FF2B5EF4-FFF2-40B4-BE49-F238E27FC236}">
                <a16:creationId xmlns:a16="http://schemas.microsoft.com/office/drawing/2014/main" id="{39381FB4-E688-FEEF-0EE0-ED75E5C7F7B1}"/>
              </a:ext>
            </a:extLst>
          </p:cNvPr>
          <p:cNvSpPr>
            <a:spLocks noGrp="1"/>
          </p:cNvSpPr>
          <p:nvPr>
            <p:ph type="ftr" sz="quarter" idx="4"/>
          </p:nvPr>
        </p:nvSpPr>
        <p:spPr/>
        <p:txBody>
          <a:bodyPr/>
          <a:lstStyle/>
          <a:p>
            <a:pPr defTabSz="988186" fontAlgn="auto">
              <a:spcBef>
                <a:spcPts val="0"/>
              </a:spcBef>
              <a:spcAft>
                <a:spcPts val="0"/>
              </a:spcAft>
            </a:pPr>
            <a:r>
              <a:rPr lang="en-US" sz="1500">
                <a:solidFill>
                  <a:prstClr val="black"/>
                </a:solidFill>
                <a:latin typeface="Calibri"/>
              </a:rPr>
              <a:t>Richard Lidh</a:t>
            </a:r>
          </a:p>
        </p:txBody>
      </p:sp>
    </p:spTree>
    <p:extLst>
      <p:ext uri="{BB962C8B-B14F-4D97-AF65-F5344CB8AC3E}">
        <p14:creationId xmlns:p14="http://schemas.microsoft.com/office/powerpoint/2010/main" val="2355218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903A206-390E-F3DD-E996-B57C50552C16}"/>
              </a:ext>
            </a:extLst>
          </p:cNvPr>
          <p:cNvSpPr>
            <a:spLocks noGrp="1" noChangeArrowheads="1"/>
          </p:cNvSpPr>
          <p:nvPr>
            <p:ph type="sldNum" sz="quarter" idx="5"/>
          </p:nvPr>
        </p:nvSpPr>
        <p:spPr>
          <a:ln/>
        </p:spPr>
        <p:txBody>
          <a:bodyPr/>
          <a:lstStyle/>
          <a:p>
            <a:fld id="{51B571D3-C75A-4759-9233-704E469061CE}" type="slidenum">
              <a:rPr lang="en-US" altLang="en-US"/>
              <a:pPr/>
              <a:t>2</a:t>
            </a:fld>
            <a:endParaRPr lang="en-US" altLang="en-US"/>
          </a:p>
        </p:txBody>
      </p:sp>
      <p:sp>
        <p:nvSpPr>
          <p:cNvPr id="99330" name="Rectangle 2">
            <a:extLst>
              <a:ext uri="{FF2B5EF4-FFF2-40B4-BE49-F238E27FC236}">
                <a16:creationId xmlns:a16="http://schemas.microsoft.com/office/drawing/2014/main" id="{7460FB9A-E6E8-E342-6D89-0F1D3A604653}"/>
              </a:ext>
            </a:extLst>
          </p:cNvPr>
          <p:cNvSpPr>
            <a:spLocks noGrp="1" noRot="1" noChangeAspect="1" noChangeArrowheads="1" noTextEdit="1"/>
          </p:cNvSpPr>
          <p:nvPr>
            <p:ph type="sldImg"/>
          </p:nvPr>
        </p:nvSpPr>
        <p:spPr>
          <a:ln/>
        </p:spPr>
      </p:sp>
      <p:sp>
        <p:nvSpPr>
          <p:cNvPr id="99331" name="Rectangle 3">
            <a:extLst>
              <a:ext uri="{FF2B5EF4-FFF2-40B4-BE49-F238E27FC236}">
                <a16:creationId xmlns:a16="http://schemas.microsoft.com/office/drawing/2014/main" id="{9B773F9A-7BCF-E7FF-3B79-1A292DEB45EF}"/>
              </a:ext>
            </a:extLst>
          </p:cNvPr>
          <p:cNvSpPr>
            <a:spLocks noGrp="1" noChangeArrowheads="1"/>
          </p:cNvSpPr>
          <p:nvPr>
            <p:ph type="body" idx="1"/>
          </p:nvPr>
        </p:nvSpPr>
        <p:spPr/>
        <p:txBody>
          <a:bodyPr/>
          <a:lstStyle/>
          <a:p>
            <a:r>
              <a:rPr lang="en-US" altLang="en-US" b="1" dirty="0"/>
              <a:t>Romans 3:23</a:t>
            </a:r>
            <a:r>
              <a:rPr lang="en-US" altLang="en-US" dirty="0"/>
              <a:t> – “for all have sinned and fall short of the glory of God”</a:t>
            </a:r>
          </a:p>
        </p:txBody>
      </p:sp>
      <p:sp>
        <p:nvSpPr>
          <p:cNvPr id="2" name="Date Placeholder 1">
            <a:extLst>
              <a:ext uri="{FF2B5EF4-FFF2-40B4-BE49-F238E27FC236}">
                <a16:creationId xmlns:a16="http://schemas.microsoft.com/office/drawing/2014/main" id="{DBE7B101-708E-1670-029F-3E1E88D89E30}"/>
              </a:ext>
            </a:extLst>
          </p:cNvPr>
          <p:cNvSpPr>
            <a:spLocks noGrp="1"/>
          </p:cNvSpPr>
          <p:nvPr>
            <p:ph type="dt" idx="1"/>
          </p:nvPr>
        </p:nvSpPr>
        <p:spPr/>
        <p:txBody>
          <a:bodyPr/>
          <a:lstStyle/>
          <a:p>
            <a:r>
              <a:rPr lang="en-US" altLang="en-US"/>
              <a:t>11/26/2023 am</a:t>
            </a:r>
          </a:p>
        </p:txBody>
      </p:sp>
      <p:sp>
        <p:nvSpPr>
          <p:cNvPr id="3" name="Footer Placeholder 2">
            <a:extLst>
              <a:ext uri="{FF2B5EF4-FFF2-40B4-BE49-F238E27FC236}">
                <a16:creationId xmlns:a16="http://schemas.microsoft.com/office/drawing/2014/main" id="{D1174325-29C4-63FE-3A8A-37EFFBB5C6E3}"/>
              </a:ext>
            </a:extLst>
          </p:cNvPr>
          <p:cNvSpPr>
            <a:spLocks noGrp="1"/>
          </p:cNvSpPr>
          <p:nvPr>
            <p:ph type="ftr" sz="quarter" idx="4"/>
          </p:nvPr>
        </p:nvSpPr>
        <p:spPr/>
        <p:txBody>
          <a:bodyPr/>
          <a:lstStyle/>
          <a:p>
            <a:r>
              <a:rPr lang="en-US" altLang="en-US"/>
              <a:t>Richard Lidh</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Mark 2:17</a:t>
            </a:r>
            <a:r>
              <a:rPr lang="en-US" dirty="0"/>
              <a:t> – “Those who are well have no need of a physician, but those who are sick. I came not to call the righteous, but sinners.“</a:t>
            </a:r>
          </a:p>
          <a:p>
            <a:r>
              <a:rPr lang="en-US" b="1" dirty="0"/>
              <a:t>James 4:17</a:t>
            </a:r>
            <a:r>
              <a:rPr lang="en-US" dirty="0"/>
              <a:t> – “So whoever knows the right thing to do and fails to do it, for him it is sin.”</a:t>
            </a:r>
          </a:p>
          <a:p>
            <a:r>
              <a:rPr lang="en-US" b="1" dirty="0"/>
              <a:t>I John 3:4</a:t>
            </a:r>
            <a:r>
              <a:rPr lang="en-US" dirty="0"/>
              <a:t> – “Everyone who makes a practice of sinning also practices lawlessness; sin is lawlessness.”</a:t>
            </a:r>
          </a:p>
          <a:p>
            <a:r>
              <a:rPr lang="en-US" b="1" dirty="0"/>
              <a:t>I John 5:17</a:t>
            </a:r>
            <a:r>
              <a:rPr lang="en-US" dirty="0"/>
              <a:t> – “All wrongdoing is sin, but there is sin that does not lead to death.”</a:t>
            </a:r>
          </a:p>
        </p:txBody>
      </p:sp>
      <p:sp>
        <p:nvSpPr>
          <p:cNvPr id="4" name="Slide Number Placeholder 3"/>
          <p:cNvSpPr>
            <a:spLocks noGrp="1"/>
          </p:cNvSpPr>
          <p:nvPr>
            <p:ph type="sldNum" sz="quarter" idx="5"/>
          </p:nvPr>
        </p:nvSpPr>
        <p:spPr/>
        <p:txBody>
          <a:bodyPr/>
          <a:lstStyle/>
          <a:p>
            <a:fld id="{3AF42B02-11F3-4BD2-B2E3-53F42D06C240}" type="slidenum">
              <a:rPr lang="en-US" altLang="en-US" smtClean="0"/>
              <a:pPr/>
              <a:t>3</a:t>
            </a:fld>
            <a:endParaRPr lang="en-US" altLang="en-US"/>
          </a:p>
        </p:txBody>
      </p:sp>
      <p:sp>
        <p:nvSpPr>
          <p:cNvPr id="5" name="Date Placeholder 4">
            <a:extLst>
              <a:ext uri="{FF2B5EF4-FFF2-40B4-BE49-F238E27FC236}">
                <a16:creationId xmlns:a16="http://schemas.microsoft.com/office/drawing/2014/main" id="{806F8BA8-7295-FABA-3E40-6013F21D6B78}"/>
              </a:ext>
            </a:extLst>
          </p:cNvPr>
          <p:cNvSpPr>
            <a:spLocks noGrp="1"/>
          </p:cNvSpPr>
          <p:nvPr>
            <p:ph type="dt" idx="1"/>
          </p:nvPr>
        </p:nvSpPr>
        <p:spPr/>
        <p:txBody>
          <a:bodyPr/>
          <a:lstStyle/>
          <a:p>
            <a:r>
              <a:rPr lang="en-US" altLang="en-US"/>
              <a:t>11/26/2023 am</a:t>
            </a:r>
          </a:p>
        </p:txBody>
      </p:sp>
      <p:sp>
        <p:nvSpPr>
          <p:cNvPr id="6" name="Footer Placeholder 5">
            <a:extLst>
              <a:ext uri="{FF2B5EF4-FFF2-40B4-BE49-F238E27FC236}">
                <a16:creationId xmlns:a16="http://schemas.microsoft.com/office/drawing/2014/main" id="{DC058146-7A85-7592-0CD3-9C196DBAF71A}"/>
              </a:ext>
            </a:extLst>
          </p:cNvPr>
          <p:cNvSpPr>
            <a:spLocks noGrp="1"/>
          </p:cNvSpPr>
          <p:nvPr>
            <p:ph type="ftr" sz="quarter" idx="4"/>
          </p:nvPr>
        </p:nvSpPr>
        <p:spPr/>
        <p:txBody>
          <a:bodyPr/>
          <a:lstStyle/>
          <a:p>
            <a:r>
              <a:rPr lang="en-US" altLang="en-US"/>
              <a:t>Richard Lidh</a:t>
            </a:r>
          </a:p>
        </p:txBody>
      </p:sp>
    </p:spTree>
    <p:extLst>
      <p:ext uri="{BB962C8B-B14F-4D97-AF65-F5344CB8AC3E}">
        <p14:creationId xmlns:p14="http://schemas.microsoft.com/office/powerpoint/2010/main" val="192828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John 3:8</a:t>
            </a:r>
            <a:r>
              <a:rPr lang="en-US" dirty="0"/>
              <a:t> – “Whoever makes a practice of sinning is of the devil, for the devil has been </a:t>
            </a:r>
            <a:r>
              <a:rPr lang="en-US" b="1" dirty="0"/>
              <a:t>sinning from the beginning</a:t>
            </a:r>
            <a:r>
              <a:rPr lang="en-US" dirty="0"/>
              <a:t>. The reason the Son of God appeared was to destroy the works of the devil.”</a:t>
            </a:r>
          </a:p>
          <a:p>
            <a:r>
              <a:rPr lang="en-US" b="1" dirty="0"/>
              <a:t>Romans 5:12-14</a:t>
            </a:r>
            <a:r>
              <a:rPr lang="en-US" dirty="0"/>
              <a:t> – “12 Therefore, just as sin came into the world through one man, and </a:t>
            </a:r>
            <a:r>
              <a:rPr lang="en-US" b="1" dirty="0"/>
              <a:t>death through sin</a:t>
            </a:r>
            <a:r>
              <a:rPr lang="en-US" dirty="0"/>
              <a:t>, and so death spread to all men because all sinned – 13 for sin indeed was in the world before the law was given, but sin is not counted where there is no law. 14 Yet death reigned from Adam to Moses, even over those whose sinning was not like the transgression of Adam, who was a type of the one who was to come.”</a:t>
            </a:r>
          </a:p>
          <a:p>
            <a:r>
              <a:rPr lang="en-US" altLang="en-US" b="1" dirty="0"/>
              <a:t>Genesis 3:1-19</a:t>
            </a:r>
            <a:r>
              <a:rPr lang="en-US" altLang="en-US" dirty="0"/>
              <a:t> – “1 Now the serpent was more crafty than any other beast of the field that the Lord God had made. He said to the woman, ‘Did God actually say, “You shall not eat of any tree in the garden”?’ 2 And the woman said to the serpent, ‘We may eat of the fruit of the trees in the garden, 3 but God said, “You shall not eat of the fruit of the tree that is in the midst of the garden, neither shall you touch it, lest you die.”’ 4  But the serpent said to the woman, ‘</a:t>
            </a:r>
            <a:r>
              <a:rPr lang="en-US" altLang="en-US" b="1" dirty="0"/>
              <a:t>You will not surely die</a:t>
            </a:r>
            <a:r>
              <a:rPr lang="en-US" altLang="en-US" dirty="0"/>
              <a:t>. 5 For God knows that when you eat of it your eyes will be opened, and you will be like God, knowing good and evil.’ 6 So when the woman saw that the tree was good for food, and that it was a delight to the eyes, and that the tree was to be desired to make one wise, she took of its fruit and ate, and she also gave some to her husband who was with her, and he ate. 7  Then the eyes of both were opened, and they knew that they were naked. And they sewed fig leaves together and made themselves loincloths. 8 And they heard the sound of the Lord God walking in the garden in the cool of the day, and the man and his wife hid themselves from the presence of the Lord God among the trees of the garden. 9 But the Lord God called to the man and said to him, ‘Where are you?’  10 And he said, ‘I heard the sound of you in the garden, and I was afraid, because I was naked, and I hid myself.’ 11 He said, ‘Who told you that you were naked? Have you eaten of the tree of which I commanded you not to eat?’ 12 The man said, ‘The woman whom you gave to be with me, she gave me fruit of the tree, and I ate.’ 13 Then the Lord God said to the woman, ‘What is this that you have done?’ The woman said, ‘The serpent deceived me, and I ate.’ 14 The Lord God said to the serpent, ‘Because you have done this, cursed are you above all livestock and above all beasts of the field; on your belly you shall go, and dust you shall eat all the days of your life.15 I will put enmity between you and the woman, and between your offspring and her offspring; he shall bruise your head, and you shall bruise his heel.’ 16 To the woman he said, ‘I will surely multiply your pain in childbearing; in pain you shall bring forth children. Your desire shall be for your husband, and he shall rule over you.’ 17 And to Adam he said, ‘Because you have listened to the voice of your wife and have eaten of the tree of which I commanded you, “You shall not eat of it,” cursed is the ground because of you; in pain you shall eat of it all the days of your life; 18 thorns and thistles it shall bring forth for you; and you shall eat the plants of the field.19 By the sweat of your face you shall eat bread, till you return to the ground, for out of it you were taken; for you are dust, and to dust you shall return.’"</a:t>
            </a:r>
            <a:endParaRPr lang="en-US" dirty="0"/>
          </a:p>
        </p:txBody>
      </p:sp>
      <p:sp>
        <p:nvSpPr>
          <p:cNvPr id="4" name="Slide Number Placeholder 3"/>
          <p:cNvSpPr>
            <a:spLocks noGrp="1"/>
          </p:cNvSpPr>
          <p:nvPr>
            <p:ph type="sldNum" sz="quarter" idx="5"/>
          </p:nvPr>
        </p:nvSpPr>
        <p:spPr/>
        <p:txBody>
          <a:bodyPr/>
          <a:lstStyle/>
          <a:p>
            <a:fld id="{3AF42B02-11F3-4BD2-B2E3-53F42D06C240}" type="slidenum">
              <a:rPr lang="en-US" altLang="en-US" smtClean="0"/>
              <a:pPr/>
              <a:t>4</a:t>
            </a:fld>
            <a:endParaRPr lang="en-US" altLang="en-US"/>
          </a:p>
        </p:txBody>
      </p:sp>
      <p:sp>
        <p:nvSpPr>
          <p:cNvPr id="5" name="Date Placeholder 4">
            <a:extLst>
              <a:ext uri="{FF2B5EF4-FFF2-40B4-BE49-F238E27FC236}">
                <a16:creationId xmlns:a16="http://schemas.microsoft.com/office/drawing/2014/main" id="{D41BCE01-88A5-D139-5103-67BD20E085E7}"/>
              </a:ext>
            </a:extLst>
          </p:cNvPr>
          <p:cNvSpPr>
            <a:spLocks noGrp="1"/>
          </p:cNvSpPr>
          <p:nvPr>
            <p:ph type="dt" idx="1"/>
          </p:nvPr>
        </p:nvSpPr>
        <p:spPr/>
        <p:txBody>
          <a:bodyPr/>
          <a:lstStyle/>
          <a:p>
            <a:r>
              <a:rPr lang="en-US" altLang="en-US"/>
              <a:t>11/26/2023 am</a:t>
            </a:r>
          </a:p>
        </p:txBody>
      </p:sp>
      <p:sp>
        <p:nvSpPr>
          <p:cNvPr id="6" name="Footer Placeholder 5">
            <a:extLst>
              <a:ext uri="{FF2B5EF4-FFF2-40B4-BE49-F238E27FC236}">
                <a16:creationId xmlns:a16="http://schemas.microsoft.com/office/drawing/2014/main" id="{547075E4-2DAE-6710-6C11-90706D2DF9D8}"/>
              </a:ext>
            </a:extLst>
          </p:cNvPr>
          <p:cNvSpPr>
            <a:spLocks noGrp="1"/>
          </p:cNvSpPr>
          <p:nvPr>
            <p:ph type="ftr" sz="quarter" idx="4"/>
          </p:nvPr>
        </p:nvSpPr>
        <p:spPr/>
        <p:txBody>
          <a:bodyPr/>
          <a:lstStyle/>
          <a:p>
            <a:r>
              <a:rPr lang="en-US" altLang="en-US"/>
              <a:t>Richard Lidh</a:t>
            </a:r>
          </a:p>
        </p:txBody>
      </p:sp>
    </p:spTree>
    <p:extLst>
      <p:ext uri="{BB962C8B-B14F-4D97-AF65-F5344CB8AC3E}">
        <p14:creationId xmlns:p14="http://schemas.microsoft.com/office/powerpoint/2010/main" val="1400982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Exodus 17:1-7</a:t>
            </a:r>
            <a:r>
              <a:rPr lang="en-US" dirty="0"/>
              <a:t> – “1 All the congregation of the people of Israel moved on from the wilderness of Sin by stages, according to the commandment of the Lord, and camped at Rephidim, but there was no water for the people to drink. 2  Therefore the people quarreled with Moses and said, ‘Give us water to drink.’ And Moses said to them, ‘Why do you quarrel with me? </a:t>
            </a:r>
            <a:r>
              <a:rPr lang="en-US" b="1" dirty="0"/>
              <a:t>Why do you test the Lord</a:t>
            </a:r>
            <a:r>
              <a:rPr lang="en-US" dirty="0"/>
              <a:t>?’ 3 But the people thirsted there for water, and the people grumbled against Moses and said, ‘Why did you bring us up out of Egypt, to kill us and our children and our livestock with thirst?’ 4 So Moses cried to the Lord, ‘What shall I do with this people? They are almost ready to stone me.’ 5 And the Lord said to Moses, ‘Pass on before the people, taking with you some of the elders of Israel, and take in your hand the staff with which you struck the Nile, and go. 6  Behold, I will stand before you there on the rock at Horeb, and you shall strike the rock, and water shall come out of it, and the people will drink.’ And Moses did so, in the sight of the elders of Israel. 7 And he called the name of the place Massah and Meribah, because of the quarreling of the people of Israel, and because </a:t>
            </a:r>
            <a:r>
              <a:rPr lang="en-US" b="1" dirty="0"/>
              <a:t>they tested the Lord</a:t>
            </a:r>
            <a:r>
              <a:rPr lang="en-US" dirty="0"/>
              <a:t> by saying, ‘Is the Lord among us or not?’“</a:t>
            </a:r>
          </a:p>
          <a:p>
            <a:r>
              <a:rPr lang="en-US" b="1" dirty="0"/>
              <a:t>Luke 4:1-13</a:t>
            </a:r>
            <a:r>
              <a:rPr lang="en-US" dirty="0"/>
              <a:t> – “1 And Jesus, full of the Holy Spirit, returned from the Jordan and was led by the Spirit in the wilderness 2 for forty days, being </a:t>
            </a:r>
            <a:r>
              <a:rPr lang="en-US" b="1" dirty="0"/>
              <a:t>tempted by the devil</a:t>
            </a:r>
            <a:r>
              <a:rPr lang="en-US" dirty="0"/>
              <a:t>. And he ate nothing during those days. And when they were ended, he was hungry. 3 The devil said to him, ‘If you are the Son of God, command this stone to become bread.’ 4 And Jesus answered him, ‘It is written, “Man shall not live by bread alone.”’  5  And the devil took him up and showed him all the kingdoms of the world in a moment of time, 6 and said to him, ‘To you I will give all this authority and their glory, for it has been delivered to me, and I give it to whom I will. 7 If you, then, will worship me, it will all be yours.’ 8 And Jesus answered him, ‘It is written, ‘You shall worship the Lord your God, and him only shall you serve.’” 9  And he took him to Jerusalem and set him on the pinnacle of the temple and said to him, ‘If you are the Son of God, throw yourself down from here, 10 for it is written,  "He will command his angels concerning you, to guard you,” 11 and "On their hands they will bear you up, lest you strike your foot against a stone.”’ 12 And Jesus answered him, ‘It is said, “You shall not put the Lord your God to the test.”’  13 And when the devil had ended </a:t>
            </a:r>
            <a:r>
              <a:rPr lang="en-US" b="1" dirty="0"/>
              <a:t>every temptation</a:t>
            </a:r>
            <a:r>
              <a:rPr lang="en-US" dirty="0"/>
              <a:t>, he departed from him until an opportune time.”</a:t>
            </a:r>
          </a:p>
          <a:p>
            <a:r>
              <a:rPr lang="en-US" b="1" dirty="0"/>
              <a:t>Hebrews 2:17-18</a:t>
            </a:r>
            <a:r>
              <a:rPr lang="en-US" dirty="0"/>
              <a:t> – “17 Therefore he had to be made like his brothers in every respect, so that he might become a merciful and faithful high priest in the service of God, to make propitiation for the sins of the people. 18 For because </a:t>
            </a:r>
            <a:r>
              <a:rPr lang="en-US" b="1" dirty="0"/>
              <a:t>he himself has suffered when tempted</a:t>
            </a:r>
            <a:r>
              <a:rPr lang="en-US" dirty="0"/>
              <a:t>, he is able to help those who are being tempted.”</a:t>
            </a:r>
          </a:p>
          <a:p>
            <a:r>
              <a:rPr lang="en-US" b="1" dirty="0"/>
              <a:t>Hebrews 4:15</a:t>
            </a:r>
            <a:r>
              <a:rPr lang="en-US" dirty="0"/>
              <a:t> – “For we do not have a high priest who is unable to sympathize with our weaknesses, but one who in every respect has been tempted as we are, yet without sin.”</a:t>
            </a:r>
          </a:p>
        </p:txBody>
      </p:sp>
      <p:sp>
        <p:nvSpPr>
          <p:cNvPr id="4" name="Slide Number Placeholder 3"/>
          <p:cNvSpPr>
            <a:spLocks noGrp="1"/>
          </p:cNvSpPr>
          <p:nvPr>
            <p:ph type="sldNum" sz="quarter" idx="5"/>
          </p:nvPr>
        </p:nvSpPr>
        <p:spPr/>
        <p:txBody>
          <a:bodyPr/>
          <a:lstStyle/>
          <a:p>
            <a:fld id="{3AF42B02-11F3-4BD2-B2E3-53F42D06C240}" type="slidenum">
              <a:rPr lang="en-US" altLang="en-US" smtClean="0"/>
              <a:pPr/>
              <a:t>7</a:t>
            </a:fld>
            <a:endParaRPr lang="en-US" altLang="en-US"/>
          </a:p>
        </p:txBody>
      </p:sp>
      <p:sp>
        <p:nvSpPr>
          <p:cNvPr id="5" name="Date Placeholder 4">
            <a:extLst>
              <a:ext uri="{FF2B5EF4-FFF2-40B4-BE49-F238E27FC236}">
                <a16:creationId xmlns:a16="http://schemas.microsoft.com/office/drawing/2014/main" id="{8BC4E28B-8E93-C4FB-194C-247B801D226A}"/>
              </a:ext>
            </a:extLst>
          </p:cNvPr>
          <p:cNvSpPr>
            <a:spLocks noGrp="1"/>
          </p:cNvSpPr>
          <p:nvPr>
            <p:ph type="dt" idx="1"/>
          </p:nvPr>
        </p:nvSpPr>
        <p:spPr/>
        <p:txBody>
          <a:bodyPr/>
          <a:lstStyle/>
          <a:p>
            <a:r>
              <a:rPr lang="en-US" altLang="en-US"/>
              <a:t>11/26/2023 am</a:t>
            </a:r>
          </a:p>
        </p:txBody>
      </p:sp>
      <p:sp>
        <p:nvSpPr>
          <p:cNvPr id="6" name="Footer Placeholder 5">
            <a:extLst>
              <a:ext uri="{FF2B5EF4-FFF2-40B4-BE49-F238E27FC236}">
                <a16:creationId xmlns:a16="http://schemas.microsoft.com/office/drawing/2014/main" id="{DAE8F6C7-866D-1076-4071-9DA8384AFE6C}"/>
              </a:ext>
            </a:extLst>
          </p:cNvPr>
          <p:cNvSpPr>
            <a:spLocks noGrp="1"/>
          </p:cNvSpPr>
          <p:nvPr>
            <p:ph type="ftr" sz="quarter" idx="4"/>
          </p:nvPr>
        </p:nvSpPr>
        <p:spPr/>
        <p:txBody>
          <a:bodyPr/>
          <a:lstStyle/>
          <a:p>
            <a:r>
              <a:rPr lang="en-US" altLang="en-US"/>
              <a:t>Richard Lidh</a:t>
            </a:r>
          </a:p>
        </p:txBody>
      </p:sp>
    </p:spTree>
    <p:extLst>
      <p:ext uri="{BB962C8B-B14F-4D97-AF65-F5344CB8AC3E}">
        <p14:creationId xmlns:p14="http://schemas.microsoft.com/office/powerpoint/2010/main" val="3415210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1:14</a:t>
            </a:r>
            <a:r>
              <a:rPr lang="en-US" dirty="0"/>
              <a:t> – “But each person is tempted when he is </a:t>
            </a:r>
            <a:r>
              <a:rPr lang="en-US" b="1" dirty="0"/>
              <a:t>lured and enticed</a:t>
            </a:r>
            <a:r>
              <a:rPr lang="en-US" dirty="0"/>
              <a:t> by his own desire.”</a:t>
            </a:r>
          </a:p>
          <a:p>
            <a:r>
              <a:rPr lang="en-US" b="1" dirty="0"/>
              <a:t>James 1:2, 12</a:t>
            </a:r>
            <a:r>
              <a:rPr lang="en-US" dirty="0"/>
              <a:t> – “2 Count it all joy, my brothers, when you meet trials of various kinds … 12 Blessed is the man who </a:t>
            </a:r>
            <a:r>
              <a:rPr lang="en-US" b="1" dirty="0"/>
              <a:t>remains steadfast under trial</a:t>
            </a:r>
            <a:r>
              <a:rPr lang="en-US" dirty="0"/>
              <a:t>, for when he has stood the test he will receive the crown of life, which God has promised to those who love him.”</a:t>
            </a:r>
          </a:p>
        </p:txBody>
      </p:sp>
      <p:sp>
        <p:nvSpPr>
          <p:cNvPr id="4" name="Slide Number Placeholder 3"/>
          <p:cNvSpPr>
            <a:spLocks noGrp="1"/>
          </p:cNvSpPr>
          <p:nvPr>
            <p:ph type="sldNum" sz="quarter" idx="5"/>
          </p:nvPr>
        </p:nvSpPr>
        <p:spPr/>
        <p:txBody>
          <a:bodyPr/>
          <a:lstStyle/>
          <a:p>
            <a:fld id="{3AF42B02-11F3-4BD2-B2E3-53F42D06C240}" type="slidenum">
              <a:rPr lang="en-US" altLang="en-US" smtClean="0"/>
              <a:pPr/>
              <a:t>8</a:t>
            </a:fld>
            <a:endParaRPr lang="en-US" altLang="en-US"/>
          </a:p>
        </p:txBody>
      </p:sp>
      <p:sp>
        <p:nvSpPr>
          <p:cNvPr id="5" name="Date Placeholder 4">
            <a:extLst>
              <a:ext uri="{FF2B5EF4-FFF2-40B4-BE49-F238E27FC236}">
                <a16:creationId xmlns:a16="http://schemas.microsoft.com/office/drawing/2014/main" id="{0605624E-7BDC-7AA4-C633-E1548BEA8E52}"/>
              </a:ext>
            </a:extLst>
          </p:cNvPr>
          <p:cNvSpPr>
            <a:spLocks noGrp="1"/>
          </p:cNvSpPr>
          <p:nvPr>
            <p:ph type="dt" idx="1"/>
          </p:nvPr>
        </p:nvSpPr>
        <p:spPr/>
        <p:txBody>
          <a:bodyPr/>
          <a:lstStyle/>
          <a:p>
            <a:r>
              <a:rPr lang="en-US" altLang="en-US"/>
              <a:t>11/26/2023 am</a:t>
            </a:r>
          </a:p>
        </p:txBody>
      </p:sp>
      <p:sp>
        <p:nvSpPr>
          <p:cNvPr id="6" name="Footer Placeholder 5">
            <a:extLst>
              <a:ext uri="{FF2B5EF4-FFF2-40B4-BE49-F238E27FC236}">
                <a16:creationId xmlns:a16="http://schemas.microsoft.com/office/drawing/2014/main" id="{259B390E-4E3A-9B42-1475-13F063D9C49E}"/>
              </a:ext>
            </a:extLst>
          </p:cNvPr>
          <p:cNvSpPr>
            <a:spLocks noGrp="1"/>
          </p:cNvSpPr>
          <p:nvPr>
            <p:ph type="ftr" sz="quarter" idx="4"/>
          </p:nvPr>
        </p:nvSpPr>
        <p:spPr/>
        <p:txBody>
          <a:bodyPr/>
          <a:lstStyle/>
          <a:p>
            <a:r>
              <a:rPr lang="en-US" altLang="en-US"/>
              <a:t>Richard Lidh</a:t>
            </a:r>
          </a:p>
        </p:txBody>
      </p:sp>
    </p:spTree>
    <p:extLst>
      <p:ext uri="{BB962C8B-B14F-4D97-AF65-F5344CB8AC3E}">
        <p14:creationId xmlns:p14="http://schemas.microsoft.com/office/powerpoint/2010/main" val="16001259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1:13-15</a:t>
            </a:r>
            <a:r>
              <a:rPr lang="en-US" dirty="0"/>
              <a:t> – “13 Let no one say when he is tempted, ‘I am being tempted by God,’ for God cannot be tempted with evil, and he himself tempts no one. 14 But each person is tempted when he is lured and enticed </a:t>
            </a:r>
            <a:r>
              <a:rPr lang="en-US" b="1" dirty="0"/>
              <a:t>by his own desire</a:t>
            </a:r>
            <a:r>
              <a:rPr lang="en-US" dirty="0"/>
              <a:t>. 15 Then desire when it has conceived gives birth to sin, and sin when it is fully grown brings forth death.”</a:t>
            </a:r>
          </a:p>
          <a:p>
            <a:r>
              <a:rPr lang="en-US" b="1" dirty="0"/>
              <a:t>Luke 8:11, 13</a:t>
            </a:r>
            <a:r>
              <a:rPr lang="en-US" dirty="0"/>
              <a:t> – “11 Now the parable is this: The seed is the word of God … 13 And the ones on the rock are those who, when they hear the word, receive it with joy. But these have no root; they believe for a while, and </a:t>
            </a:r>
            <a:r>
              <a:rPr lang="en-US" b="1" dirty="0"/>
              <a:t>in time of testing fall away</a:t>
            </a:r>
            <a:r>
              <a:rPr lang="en-US" dirty="0"/>
              <a:t>.”</a:t>
            </a:r>
          </a:p>
          <a:p>
            <a:r>
              <a:rPr lang="en-US" b="1" dirty="0"/>
              <a:t>I Thessalonians 3:5</a:t>
            </a:r>
            <a:r>
              <a:rPr lang="en-US" dirty="0"/>
              <a:t> – “For this reason, when I could bear it no longer, I sent to learn about your faith, for fear that somehow the tempter had tempted you and </a:t>
            </a:r>
            <a:r>
              <a:rPr lang="en-US" b="1" dirty="0"/>
              <a:t>our labor would be in vain</a:t>
            </a:r>
            <a:r>
              <a:rPr lang="en-US" dirty="0"/>
              <a:t>.”</a:t>
            </a:r>
          </a:p>
          <a:p>
            <a:r>
              <a:rPr lang="en-US" b="1" dirty="0"/>
              <a:t>Ezekiel 18:20, 24</a:t>
            </a:r>
            <a:r>
              <a:rPr lang="en-US" dirty="0"/>
              <a:t> – “20 The soul who sins shall die. The son shall not suffer for the iniquity of the father, nor the father suffer for the iniquity of the son. The righteousness of the righteous shall be upon himself, and the wickedness of the wicked shall be upon himself … 24 But when a righteous person turns away from his righteousness and does injustice and does the same abominations that the wicked person does, </a:t>
            </a:r>
            <a:r>
              <a:rPr lang="en-US" b="1" dirty="0"/>
              <a:t>shall he live</a:t>
            </a:r>
            <a:r>
              <a:rPr lang="en-US" dirty="0"/>
              <a:t>? None of the righteous deeds that he has done shall be remembered; for the treachery of which he is guilty and the sin he has committed, for them he shall die.”</a:t>
            </a:r>
          </a:p>
        </p:txBody>
      </p:sp>
      <p:sp>
        <p:nvSpPr>
          <p:cNvPr id="4" name="Slide Number Placeholder 3"/>
          <p:cNvSpPr>
            <a:spLocks noGrp="1"/>
          </p:cNvSpPr>
          <p:nvPr>
            <p:ph type="sldNum" sz="quarter" idx="5"/>
          </p:nvPr>
        </p:nvSpPr>
        <p:spPr/>
        <p:txBody>
          <a:bodyPr/>
          <a:lstStyle/>
          <a:p>
            <a:fld id="{3AF42B02-11F3-4BD2-B2E3-53F42D06C240}" type="slidenum">
              <a:rPr lang="en-US" altLang="en-US" smtClean="0"/>
              <a:pPr/>
              <a:t>9</a:t>
            </a:fld>
            <a:endParaRPr lang="en-US" altLang="en-US"/>
          </a:p>
        </p:txBody>
      </p:sp>
      <p:sp>
        <p:nvSpPr>
          <p:cNvPr id="5" name="Date Placeholder 4">
            <a:extLst>
              <a:ext uri="{FF2B5EF4-FFF2-40B4-BE49-F238E27FC236}">
                <a16:creationId xmlns:a16="http://schemas.microsoft.com/office/drawing/2014/main" id="{11739B65-24E8-EFFE-A762-FD5161942609}"/>
              </a:ext>
            </a:extLst>
          </p:cNvPr>
          <p:cNvSpPr>
            <a:spLocks noGrp="1"/>
          </p:cNvSpPr>
          <p:nvPr>
            <p:ph type="dt" idx="1"/>
          </p:nvPr>
        </p:nvSpPr>
        <p:spPr/>
        <p:txBody>
          <a:bodyPr/>
          <a:lstStyle/>
          <a:p>
            <a:r>
              <a:rPr lang="en-US" altLang="en-US"/>
              <a:t>11/26/2023 am</a:t>
            </a:r>
          </a:p>
        </p:txBody>
      </p:sp>
      <p:sp>
        <p:nvSpPr>
          <p:cNvPr id="6" name="Footer Placeholder 5">
            <a:extLst>
              <a:ext uri="{FF2B5EF4-FFF2-40B4-BE49-F238E27FC236}">
                <a16:creationId xmlns:a16="http://schemas.microsoft.com/office/drawing/2014/main" id="{6D31ABC6-6733-CD29-8E34-6DE9FEEF4F5C}"/>
              </a:ext>
            </a:extLst>
          </p:cNvPr>
          <p:cNvSpPr>
            <a:spLocks noGrp="1"/>
          </p:cNvSpPr>
          <p:nvPr>
            <p:ph type="ftr" sz="quarter" idx="4"/>
          </p:nvPr>
        </p:nvSpPr>
        <p:spPr/>
        <p:txBody>
          <a:bodyPr/>
          <a:lstStyle/>
          <a:p>
            <a:r>
              <a:rPr lang="en-US" altLang="en-US"/>
              <a:t>Richard Lidh</a:t>
            </a:r>
          </a:p>
        </p:txBody>
      </p:sp>
    </p:spTree>
    <p:extLst>
      <p:ext uri="{BB962C8B-B14F-4D97-AF65-F5344CB8AC3E}">
        <p14:creationId xmlns:p14="http://schemas.microsoft.com/office/powerpoint/2010/main" val="1772302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Genesis 39:6-12</a:t>
            </a:r>
            <a:r>
              <a:rPr lang="en-US" dirty="0"/>
              <a:t> – “7 And after a time his master's wife cast her eyes on Joseph and said, ‘Lie with me.’ 8 But he refused and said to his master's wife, ‘Behold, because of me my master has no concern about anything in the house, and he has put everything that he has in my charge. 9 He is not greater in this house than I am, nor has he kept back anything from me except yourself, because you are his wife. How then can I do this great wickedness and sin against God?’ 10 And as she spoke to Joseph day after day, he would not listen to her, to lie beside her or to be with her. 11 But one day, when he went into the house to do his work and none of the men of the house was there in the house, 12 she caught him by his garment, saying, ‘Lie with me.’ But he left his garment in her hand and </a:t>
            </a:r>
            <a:r>
              <a:rPr lang="en-US" b="1" dirty="0"/>
              <a:t>fled and got out </a:t>
            </a:r>
            <a:r>
              <a:rPr lang="en-US" dirty="0"/>
              <a:t>of the house.”</a:t>
            </a:r>
          </a:p>
          <a:p>
            <a:r>
              <a:rPr lang="en-US" b="1" dirty="0"/>
              <a:t>I Corinthians 10:14</a:t>
            </a:r>
            <a:r>
              <a:rPr lang="en-US" dirty="0"/>
              <a:t> – “Therefore, my beloved, </a:t>
            </a:r>
            <a:r>
              <a:rPr lang="en-US" b="1" dirty="0"/>
              <a:t>flee from idolatry</a:t>
            </a:r>
            <a:r>
              <a:rPr lang="en-US" dirty="0"/>
              <a:t>.”</a:t>
            </a:r>
          </a:p>
          <a:p>
            <a:r>
              <a:rPr lang="en-US" b="1" dirty="0"/>
              <a:t>I Corinthians 6:18</a:t>
            </a:r>
            <a:r>
              <a:rPr lang="en-US" dirty="0"/>
              <a:t> – “</a:t>
            </a:r>
            <a:r>
              <a:rPr lang="en-US" b="1" dirty="0"/>
              <a:t>Flee from sexual immorality</a:t>
            </a:r>
            <a:r>
              <a:rPr lang="en-US" dirty="0"/>
              <a:t>. Every other sin a person commits is outside the body, but the sexually immoral person sins against his own body.”</a:t>
            </a:r>
          </a:p>
          <a:p>
            <a:r>
              <a:rPr lang="en-US" b="1" dirty="0"/>
              <a:t>II Timothy 2:22</a:t>
            </a:r>
            <a:r>
              <a:rPr lang="en-US" dirty="0"/>
              <a:t> – “So </a:t>
            </a:r>
            <a:r>
              <a:rPr lang="en-US" b="1" dirty="0"/>
              <a:t>flee youthful passions</a:t>
            </a:r>
            <a:r>
              <a:rPr lang="en-US" dirty="0"/>
              <a:t> and pursue righteousness, faith, love, and peace, along with those who call on the Lord from a pure heart.”</a:t>
            </a:r>
          </a:p>
          <a:p>
            <a:r>
              <a:rPr lang="en-US" b="1" dirty="0"/>
              <a:t>I Timothy 6:11-12</a:t>
            </a:r>
            <a:r>
              <a:rPr lang="en-US" dirty="0"/>
              <a:t> – “11 But as for you, O man of God, </a:t>
            </a:r>
            <a:r>
              <a:rPr lang="en-US" b="1" dirty="0"/>
              <a:t>flee these things</a:t>
            </a:r>
            <a:r>
              <a:rPr lang="en-US" dirty="0"/>
              <a:t>. Pursue righteousness, godliness, faith, love, steadfastness, gentleness. 12  Fight the good fight of the faith. Take hold of the eternal life to which you were called and about which you made the good confession in the presence of many witnesses.”</a:t>
            </a:r>
          </a:p>
        </p:txBody>
      </p:sp>
      <p:sp>
        <p:nvSpPr>
          <p:cNvPr id="4" name="Slide Number Placeholder 3"/>
          <p:cNvSpPr>
            <a:spLocks noGrp="1"/>
          </p:cNvSpPr>
          <p:nvPr>
            <p:ph type="sldNum" sz="quarter" idx="5"/>
          </p:nvPr>
        </p:nvSpPr>
        <p:spPr/>
        <p:txBody>
          <a:bodyPr/>
          <a:lstStyle/>
          <a:p>
            <a:fld id="{3AF42B02-11F3-4BD2-B2E3-53F42D06C240}" type="slidenum">
              <a:rPr lang="en-US" altLang="en-US" smtClean="0"/>
              <a:pPr/>
              <a:t>10</a:t>
            </a:fld>
            <a:endParaRPr lang="en-US" altLang="en-US"/>
          </a:p>
        </p:txBody>
      </p:sp>
      <p:sp>
        <p:nvSpPr>
          <p:cNvPr id="5" name="Date Placeholder 4">
            <a:extLst>
              <a:ext uri="{FF2B5EF4-FFF2-40B4-BE49-F238E27FC236}">
                <a16:creationId xmlns:a16="http://schemas.microsoft.com/office/drawing/2014/main" id="{1E9BD5C8-1BF0-8896-E0F5-5B90E6CAACC8}"/>
              </a:ext>
            </a:extLst>
          </p:cNvPr>
          <p:cNvSpPr>
            <a:spLocks noGrp="1"/>
          </p:cNvSpPr>
          <p:nvPr>
            <p:ph type="dt" idx="1"/>
          </p:nvPr>
        </p:nvSpPr>
        <p:spPr/>
        <p:txBody>
          <a:bodyPr/>
          <a:lstStyle/>
          <a:p>
            <a:r>
              <a:rPr lang="en-US" altLang="en-US"/>
              <a:t>11/26/2023 am</a:t>
            </a:r>
          </a:p>
        </p:txBody>
      </p:sp>
      <p:sp>
        <p:nvSpPr>
          <p:cNvPr id="6" name="Footer Placeholder 5">
            <a:extLst>
              <a:ext uri="{FF2B5EF4-FFF2-40B4-BE49-F238E27FC236}">
                <a16:creationId xmlns:a16="http://schemas.microsoft.com/office/drawing/2014/main" id="{35A36E40-ECED-B389-6236-9814D2CF3ACC}"/>
              </a:ext>
            </a:extLst>
          </p:cNvPr>
          <p:cNvSpPr>
            <a:spLocks noGrp="1"/>
          </p:cNvSpPr>
          <p:nvPr>
            <p:ph type="ftr" sz="quarter" idx="4"/>
          </p:nvPr>
        </p:nvSpPr>
        <p:spPr/>
        <p:txBody>
          <a:bodyPr/>
          <a:lstStyle/>
          <a:p>
            <a:r>
              <a:rPr lang="en-US" altLang="en-US"/>
              <a:t>Richard Lidh</a:t>
            </a:r>
          </a:p>
        </p:txBody>
      </p:sp>
    </p:spTree>
    <p:extLst>
      <p:ext uri="{BB962C8B-B14F-4D97-AF65-F5344CB8AC3E}">
        <p14:creationId xmlns:p14="http://schemas.microsoft.com/office/powerpoint/2010/main" val="22976525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Proverbs 3:1-7</a:t>
            </a:r>
            <a:r>
              <a:rPr lang="en-US" dirty="0"/>
              <a:t> – “3 My son, do not forget my teaching, but </a:t>
            </a:r>
            <a:r>
              <a:rPr lang="en-US" b="1" dirty="0"/>
              <a:t>let your heart keep my commandments</a:t>
            </a:r>
            <a:r>
              <a:rPr lang="en-US" dirty="0"/>
              <a:t>, 2 for length of days and years of life and peace they will add to you. 3 Let not steadfast love and faithfulness forsake you; bind them around your neck; write them on the tablet of your heart. 4 So you will find favor and good success in the sight of God and man. 5 Trust in the Lord with all your heart, and do not lean on your own understanding. 6 In all your ways acknowledge him, and he will make straight your paths. 7 Be not wise in your own eyes; fear the Lord, and turn away from evil.”</a:t>
            </a:r>
          </a:p>
          <a:p>
            <a:r>
              <a:rPr lang="en-US" b="1" dirty="0"/>
              <a:t>Ezekiel 33:14-16</a:t>
            </a:r>
            <a:r>
              <a:rPr lang="en-US" dirty="0"/>
              <a:t> – “14 Again, though I say to the wicked, ‘You shall surely die,’ yet if he turns from his sin and </a:t>
            </a:r>
            <a:r>
              <a:rPr lang="en-US" b="1" dirty="0"/>
              <a:t>does what is just and right</a:t>
            </a:r>
            <a:r>
              <a:rPr lang="en-US" dirty="0"/>
              <a:t>, 15 if the wicked restores the pledge, gives back what he has taken by robbery, and walks in the statutes of life, not doing injustice, he shall surely live; he shall not die. 16  None of the sins that he has committed shall be remembered against him. He has done what is just and right; he shall surely live.”</a:t>
            </a:r>
          </a:p>
          <a:p>
            <a:r>
              <a:rPr lang="en-US" b="1" dirty="0"/>
              <a:t>Acts 8:22</a:t>
            </a:r>
            <a:r>
              <a:rPr lang="en-US" dirty="0"/>
              <a:t> – “</a:t>
            </a:r>
            <a:r>
              <a:rPr lang="en-US" b="1" dirty="0"/>
              <a:t>Repent</a:t>
            </a:r>
            <a:r>
              <a:rPr lang="en-US" dirty="0"/>
              <a:t>, therefore, </a:t>
            </a:r>
            <a:r>
              <a:rPr lang="en-US" b="1" dirty="0"/>
              <a:t>of this wickedness</a:t>
            </a:r>
            <a:r>
              <a:rPr lang="en-US" dirty="0"/>
              <a:t> of yours, and pray to the Lord that, if possible, the intent of your heart may be forgiven you.”</a:t>
            </a:r>
          </a:p>
          <a:p>
            <a:r>
              <a:rPr lang="en-US" b="1" dirty="0"/>
              <a:t>Acts 3:19</a:t>
            </a:r>
            <a:r>
              <a:rPr lang="en-US" dirty="0"/>
              <a:t> – “</a:t>
            </a:r>
            <a:r>
              <a:rPr lang="en-US" b="1" dirty="0"/>
              <a:t>Repent</a:t>
            </a:r>
            <a:r>
              <a:rPr lang="en-US" dirty="0"/>
              <a:t> therefore, and </a:t>
            </a:r>
            <a:r>
              <a:rPr lang="en-US" b="1" dirty="0"/>
              <a:t>turn again</a:t>
            </a:r>
            <a:r>
              <a:rPr lang="en-US" dirty="0"/>
              <a:t>, that your sins may be blotted out”</a:t>
            </a:r>
          </a:p>
        </p:txBody>
      </p:sp>
      <p:sp>
        <p:nvSpPr>
          <p:cNvPr id="4" name="Slide Number Placeholder 3"/>
          <p:cNvSpPr>
            <a:spLocks noGrp="1"/>
          </p:cNvSpPr>
          <p:nvPr>
            <p:ph type="sldNum" sz="quarter" idx="5"/>
          </p:nvPr>
        </p:nvSpPr>
        <p:spPr/>
        <p:txBody>
          <a:bodyPr/>
          <a:lstStyle/>
          <a:p>
            <a:fld id="{3AF42B02-11F3-4BD2-B2E3-53F42D06C240}" type="slidenum">
              <a:rPr lang="en-US" altLang="en-US" smtClean="0"/>
              <a:pPr/>
              <a:t>11</a:t>
            </a:fld>
            <a:endParaRPr lang="en-US" altLang="en-US"/>
          </a:p>
        </p:txBody>
      </p:sp>
      <p:sp>
        <p:nvSpPr>
          <p:cNvPr id="5" name="Date Placeholder 4">
            <a:extLst>
              <a:ext uri="{FF2B5EF4-FFF2-40B4-BE49-F238E27FC236}">
                <a16:creationId xmlns:a16="http://schemas.microsoft.com/office/drawing/2014/main" id="{ADBD94F1-B622-AE06-F641-EDF88C6BFD37}"/>
              </a:ext>
            </a:extLst>
          </p:cNvPr>
          <p:cNvSpPr>
            <a:spLocks noGrp="1"/>
          </p:cNvSpPr>
          <p:nvPr>
            <p:ph type="dt" idx="1"/>
          </p:nvPr>
        </p:nvSpPr>
        <p:spPr/>
        <p:txBody>
          <a:bodyPr/>
          <a:lstStyle/>
          <a:p>
            <a:r>
              <a:rPr lang="en-US" altLang="en-US"/>
              <a:t>11/26/2023 am</a:t>
            </a:r>
          </a:p>
        </p:txBody>
      </p:sp>
      <p:sp>
        <p:nvSpPr>
          <p:cNvPr id="6" name="Footer Placeholder 5">
            <a:extLst>
              <a:ext uri="{FF2B5EF4-FFF2-40B4-BE49-F238E27FC236}">
                <a16:creationId xmlns:a16="http://schemas.microsoft.com/office/drawing/2014/main" id="{39F724FF-D743-D0E1-EFD2-C6E725DF5141}"/>
              </a:ext>
            </a:extLst>
          </p:cNvPr>
          <p:cNvSpPr>
            <a:spLocks noGrp="1"/>
          </p:cNvSpPr>
          <p:nvPr>
            <p:ph type="ftr" sz="quarter" idx="4"/>
          </p:nvPr>
        </p:nvSpPr>
        <p:spPr/>
        <p:txBody>
          <a:bodyPr/>
          <a:lstStyle/>
          <a:p>
            <a:r>
              <a:rPr lang="en-US" altLang="en-US"/>
              <a:t>Richard Lidh</a:t>
            </a:r>
          </a:p>
        </p:txBody>
      </p:sp>
    </p:spTree>
    <p:extLst>
      <p:ext uri="{BB962C8B-B14F-4D97-AF65-F5344CB8AC3E}">
        <p14:creationId xmlns:p14="http://schemas.microsoft.com/office/powerpoint/2010/main" val="1722066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9CDD942F-BABA-29A5-72D3-1E44B99867B0}"/>
              </a:ext>
            </a:extLst>
          </p:cNvPr>
          <p:cNvSpPr>
            <a:spLocks noGrp="1" noChangeArrowheads="1"/>
          </p:cNvSpPr>
          <p:nvPr>
            <p:ph type="ctrTitle"/>
          </p:nvPr>
        </p:nvSpPr>
        <p:spPr>
          <a:xfrm>
            <a:off x="152400" y="152400"/>
            <a:ext cx="8839200" cy="762000"/>
          </a:xfrm>
        </p:spPr>
        <p:txBody>
          <a:bodyPr/>
          <a:lstStyle>
            <a:lvl1pPr>
              <a:defRPr>
                <a:solidFill>
                  <a:schemeClr val="accent1"/>
                </a:solidFill>
              </a:defRPr>
            </a:lvl1pPr>
          </a:lstStyle>
          <a:p>
            <a:pPr lvl="0"/>
            <a:r>
              <a:rPr lang="en-US" altLang="en-US" noProof="0"/>
              <a:t>Children Of God</a:t>
            </a:r>
          </a:p>
        </p:txBody>
      </p:sp>
      <p:sp>
        <p:nvSpPr>
          <p:cNvPr id="8198" name="Rectangle 6">
            <a:extLst>
              <a:ext uri="{FF2B5EF4-FFF2-40B4-BE49-F238E27FC236}">
                <a16:creationId xmlns:a16="http://schemas.microsoft.com/office/drawing/2014/main" id="{5425D6A1-41FF-A942-C236-026DA037A5F8}"/>
              </a:ext>
            </a:extLst>
          </p:cNvPr>
          <p:cNvSpPr>
            <a:spLocks noGrp="1" noChangeArrowheads="1"/>
          </p:cNvSpPr>
          <p:nvPr>
            <p:ph type="sldNum" sz="quarter" idx="4"/>
          </p:nvPr>
        </p:nvSpPr>
        <p:spPr/>
        <p:txBody>
          <a:bodyPr/>
          <a:lstStyle>
            <a:lvl1pPr>
              <a:defRPr>
                <a:solidFill>
                  <a:srgbClr val="FFFFFF"/>
                </a:solidFill>
              </a:defRPr>
            </a:lvl1pPr>
          </a:lstStyle>
          <a:p>
            <a:fld id="{0A92C772-EAC6-44DA-A342-AA58154C385C}" type="slidenum">
              <a:rPr lang="en-US" altLang="en-US"/>
              <a:pPr/>
              <a:t>‹#›</a:t>
            </a:fld>
            <a:endParaRPr lang="en-US" altLang="en-US"/>
          </a:p>
        </p:txBody>
      </p:sp>
      <p:sp>
        <p:nvSpPr>
          <p:cNvPr id="8199" name="Text Box 7">
            <a:extLst>
              <a:ext uri="{FF2B5EF4-FFF2-40B4-BE49-F238E27FC236}">
                <a16:creationId xmlns:a16="http://schemas.microsoft.com/office/drawing/2014/main" id="{FCB60D40-A948-B058-5505-FDE33E3A4999}"/>
              </a:ext>
            </a:extLst>
          </p:cNvPr>
          <p:cNvSpPr txBox="1">
            <a:spLocks noChangeArrowheads="1"/>
          </p:cNvSpPr>
          <p:nvPr userDrawn="1"/>
        </p:nvSpPr>
        <p:spPr bwMode="auto">
          <a:xfrm>
            <a:off x="152400" y="1219200"/>
            <a:ext cx="883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solidFill>
                <a:schemeClr val="tx1"/>
              </a:solidFill>
              <a:latin typeface="Arial" panose="020B0604020202020204" pitchFamily="34" charset="0"/>
            </a:endParaRPr>
          </a:p>
        </p:txBody>
      </p:sp>
      <p:sp>
        <p:nvSpPr>
          <p:cNvPr id="8200" name="Rectangle 8">
            <a:extLst>
              <a:ext uri="{FF2B5EF4-FFF2-40B4-BE49-F238E27FC236}">
                <a16:creationId xmlns:a16="http://schemas.microsoft.com/office/drawing/2014/main" id="{2A12FBBA-03B4-7B10-A491-110968EA7DCF}"/>
              </a:ext>
            </a:extLst>
          </p:cNvPr>
          <p:cNvSpPr>
            <a:spLocks noChangeArrowheads="1"/>
          </p:cNvSpPr>
          <p:nvPr/>
        </p:nvSpPr>
        <p:spPr bwMode="auto">
          <a:xfrm>
            <a:off x="0"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sz="1000"/>
              <a:t>Children Of God</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2F743-B9EA-6DB2-0BA6-84F82C582E7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591A847-F5E1-B293-BD55-1052FB0F35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id="{2E6DAABB-7374-F0AE-BB3E-D1F447051523}"/>
              </a:ext>
            </a:extLst>
          </p:cNvPr>
          <p:cNvSpPr>
            <a:spLocks noGrp="1"/>
          </p:cNvSpPr>
          <p:nvPr>
            <p:ph type="ftr" sz="quarter" idx="10"/>
          </p:nvPr>
        </p:nvSpPr>
        <p:spPr/>
        <p:txBody>
          <a:bodyPr/>
          <a:lstStyle>
            <a:lvl1pPr>
              <a:defRPr/>
            </a:lvl1pPr>
          </a:lstStyle>
          <a:p>
            <a:r>
              <a:rPr lang="en-US" altLang="en-US"/>
              <a:t>Children Of God</a:t>
            </a:r>
          </a:p>
        </p:txBody>
      </p:sp>
      <p:sp>
        <p:nvSpPr>
          <p:cNvPr id="5" name="Slide Number Placeholder 4">
            <a:extLst>
              <a:ext uri="{FF2B5EF4-FFF2-40B4-BE49-F238E27FC236}">
                <a16:creationId xmlns:a16="http://schemas.microsoft.com/office/drawing/2014/main" id="{54C3CDB9-7658-46AC-92C2-22EF9D59BD22}"/>
              </a:ext>
            </a:extLst>
          </p:cNvPr>
          <p:cNvSpPr>
            <a:spLocks noGrp="1"/>
          </p:cNvSpPr>
          <p:nvPr>
            <p:ph type="sldNum" sz="quarter" idx="11"/>
          </p:nvPr>
        </p:nvSpPr>
        <p:spPr/>
        <p:txBody>
          <a:bodyPr/>
          <a:lstStyle>
            <a:lvl1pPr>
              <a:defRPr/>
            </a:lvl1pPr>
          </a:lstStyle>
          <a:p>
            <a:fld id="{7D28FDA6-3B31-4492-AFE5-3D59314248AC}" type="slidenum">
              <a:rPr lang="en-US" altLang="en-US"/>
              <a:pPr/>
              <a:t>‹#›</a:t>
            </a:fld>
            <a:endParaRPr lang="en-US" altLang="en-US"/>
          </a:p>
        </p:txBody>
      </p:sp>
    </p:spTree>
    <p:extLst>
      <p:ext uri="{BB962C8B-B14F-4D97-AF65-F5344CB8AC3E}">
        <p14:creationId xmlns:p14="http://schemas.microsoft.com/office/powerpoint/2010/main" val="2762121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1973F4-2023-32CC-7E8B-C7FEF05C7633}"/>
              </a:ext>
            </a:extLst>
          </p:cNvPr>
          <p:cNvSpPr>
            <a:spLocks noGrp="1"/>
          </p:cNvSpPr>
          <p:nvPr>
            <p:ph type="title" orient="vert"/>
          </p:nvPr>
        </p:nvSpPr>
        <p:spPr>
          <a:xfrm>
            <a:off x="6724650" y="838200"/>
            <a:ext cx="2190750" cy="5029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69B70DE-6E4F-AB78-E636-39D8E20FE5D8}"/>
              </a:ext>
            </a:extLst>
          </p:cNvPr>
          <p:cNvSpPr>
            <a:spLocks noGrp="1"/>
          </p:cNvSpPr>
          <p:nvPr>
            <p:ph type="body" orient="vert" idx="1"/>
          </p:nvPr>
        </p:nvSpPr>
        <p:spPr>
          <a:xfrm>
            <a:off x="152400" y="838200"/>
            <a:ext cx="6419850" cy="5029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id="{11F45200-0F01-C17C-CAF0-1B97E84506C5}"/>
              </a:ext>
            </a:extLst>
          </p:cNvPr>
          <p:cNvSpPr>
            <a:spLocks noGrp="1"/>
          </p:cNvSpPr>
          <p:nvPr>
            <p:ph type="ftr" sz="quarter" idx="10"/>
          </p:nvPr>
        </p:nvSpPr>
        <p:spPr/>
        <p:txBody>
          <a:bodyPr/>
          <a:lstStyle>
            <a:lvl1pPr>
              <a:defRPr/>
            </a:lvl1pPr>
          </a:lstStyle>
          <a:p>
            <a:r>
              <a:rPr lang="en-US" altLang="en-US"/>
              <a:t>Children Of God</a:t>
            </a:r>
          </a:p>
        </p:txBody>
      </p:sp>
      <p:sp>
        <p:nvSpPr>
          <p:cNvPr id="5" name="Slide Number Placeholder 4">
            <a:extLst>
              <a:ext uri="{FF2B5EF4-FFF2-40B4-BE49-F238E27FC236}">
                <a16:creationId xmlns:a16="http://schemas.microsoft.com/office/drawing/2014/main" id="{CC22A57B-BAFE-2767-5FEB-56FEA0B8C7B9}"/>
              </a:ext>
            </a:extLst>
          </p:cNvPr>
          <p:cNvSpPr>
            <a:spLocks noGrp="1"/>
          </p:cNvSpPr>
          <p:nvPr>
            <p:ph type="sldNum" sz="quarter" idx="11"/>
          </p:nvPr>
        </p:nvSpPr>
        <p:spPr/>
        <p:txBody>
          <a:bodyPr/>
          <a:lstStyle>
            <a:lvl1pPr>
              <a:defRPr/>
            </a:lvl1pPr>
          </a:lstStyle>
          <a:p>
            <a:fld id="{A8D4BDDE-E754-4046-B82D-0C1792E88C2B}" type="slidenum">
              <a:rPr lang="en-US" altLang="en-US"/>
              <a:pPr/>
              <a:t>‹#›</a:t>
            </a:fld>
            <a:endParaRPr lang="en-US" altLang="en-US"/>
          </a:p>
        </p:txBody>
      </p:sp>
    </p:spTree>
    <p:extLst>
      <p:ext uri="{BB962C8B-B14F-4D97-AF65-F5344CB8AC3E}">
        <p14:creationId xmlns:p14="http://schemas.microsoft.com/office/powerpoint/2010/main" val="40599423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62466" name="Group 2">
            <a:extLst>
              <a:ext uri="{FF2B5EF4-FFF2-40B4-BE49-F238E27FC236}">
                <a16:creationId xmlns:a16="http://schemas.microsoft.com/office/drawing/2014/main" id="{9C2EC32B-3E8B-ABFF-8E1E-9E4DC823B42F}"/>
              </a:ext>
            </a:extLst>
          </p:cNvPr>
          <p:cNvGrpSpPr>
            <a:grpSpLocks/>
          </p:cNvGrpSpPr>
          <p:nvPr/>
        </p:nvGrpSpPr>
        <p:grpSpPr bwMode="auto">
          <a:xfrm>
            <a:off x="0" y="0"/>
            <a:ext cx="9144000" cy="6856413"/>
            <a:chOff x="0" y="0"/>
            <a:chExt cx="5760" cy="4319"/>
          </a:xfrm>
        </p:grpSpPr>
        <p:sp>
          <p:nvSpPr>
            <p:cNvPr id="62467" name="Freeform 3">
              <a:extLst>
                <a:ext uri="{FF2B5EF4-FFF2-40B4-BE49-F238E27FC236}">
                  <a16:creationId xmlns:a16="http://schemas.microsoft.com/office/drawing/2014/main" id="{84202F1F-6674-37CB-8EA1-7A41718079D0}"/>
                </a:ext>
              </a:extLst>
            </p:cNvPr>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68" name="Freeform 4">
              <a:extLst>
                <a:ext uri="{FF2B5EF4-FFF2-40B4-BE49-F238E27FC236}">
                  <a16:creationId xmlns:a16="http://schemas.microsoft.com/office/drawing/2014/main" id="{1403B652-4079-DB5A-C8E5-C397E4A051A5}"/>
                </a:ext>
              </a:extLst>
            </p:cNvPr>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69" name="Freeform 5">
              <a:extLst>
                <a:ext uri="{FF2B5EF4-FFF2-40B4-BE49-F238E27FC236}">
                  <a16:creationId xmlns:a16="http://schemas.microsoft.com/office/drawing/2014/main" id="{CCA2C5DA-41C3-91B2-3591-2A746D19A778}"/>
                </a:ext>
              </a:extLst>
            </p:cNvPr>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70" name="Freeform 6">
              <a:extLst>
                <a:ext uri="{FF2B5EF4-FFF2-40B4-BE49-F238E27FC236}">
                  <a16:creationId xmlns:a16="http://schemas.microsoft.com/office/drawing/2014/main" id="{8CB39034-658D-E6BA-BA95-01CEBC7CBA72}"/>
                </a:ext>
              </a:extLst>
            </p:cNvPr>
            <p:cNvSpPr>
              <a:spLocks/>
            </p:cNvSpPr>
            <p:nvPr/>
          </p:nvSpPr>
          <p:spPr bwMode="hidden">
            <a:xfrm>
              <a:off x="4038" y="3577"/>
              <a:ext cx="1720" cy="65"/>
            </a:xfrm>
            <a:custGeom>
              <a:avLst/>
              <a:gdLst>
                <a:gd name="T0" fmla="*/ 1722 w 1722"/>
                <a:gd name="T1" fmla="*/ 66 h 66"/>
                <a:gd name="T2" fmla="*/ 1722 w 1722"/>
                <a:gd name="T3" fmla="*/ 60 h 66"/>
                <a:gd name="T4" fmla="*/ 0 w 1722"/>
                <a:gd name="T5" fmla="*/ 0 h 66"/>
                <a:gd name="T6" fmla="*/ 0 w 1722"/>
                <a:gd name="T7" fmla="*/ 48 h 66"/>
                <a:gd name="T8" fmla="*/ 1722 w 1722"/>
                <a:gd name="T9" fmla="*/ 66 h 66"/>
                <a:gd name="T10" fmla="*/ 1722 w 1722"/>
                <a:gd name="T11" fmla="*/ 66 h 66"/>
              </a:gdLst>
              <a:ahLst/>
              <a:cxnLst>
                <a:cxn ang="0">
                  <a:pos x="T0" y="T1"/>
                </a:cxn>
                <a:cxn ang="0">
                  <a:pos x="T2" y="T3"/>
                </a:cxn>
                <a:cxn ang="0">
                  <a:pos x="T4" y="T5"/>
                </a:cxn>
                <a:cxn ang="0">
                  <a:pos x="T6" y="T7"/>
                </a:cxn>
                <a:cxn ang="0">
                  <a:pos x="T8" y="T9"/>
                </a:cxn>
                <a:cxn ang="0">
                  <a:pos x="T10" y="T11"/>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71" name="Freeform 7">
              <a:extLst>
                <a:ext uri="{FF2B5EF4-FFF2-40B4-BE49-F238E27FC236}">
                  <a16:creationId xmlns:a16="http://schemas.microsoft.com/office/drawing/2014/main" id="{34AD4CCE-4C4F-739A-E0CE-E325C341CF0D}"/>
                </a:ext>
              </a:extLst>
            </p:cNvPr>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472" name="Freeform 8">
              <a:extLst>
                <a:ext uri="{FF2B5EF4-FFF2-40B4-BE49-F238E27FC236}">
                  <a16:creationId xmlns:a16="http://schemas.microsoft.com/office/drawing/2014/main" id="{F0425C9C-F7C8-A587-000B-41C8A32916C3}"/>
                </a:ext>
              </a:extLst>
            </p:cNvPr>
            <p:cNvSpPr>
              <a:spLocks/>
            </p:cNvSpPr>
            <p:nvPr/>
          </p:nvSpPr>
          <p:spPr bwMode="hidden">
            <a:xfrm>
              <a:off x="4784" y="3702"/>
              <a:ext cx="974" cy="101"/>
            </a:xfrm>
            <a:custGeom>
              <a:avLst/>
              <a:gdLst>
                <a:gd name="T0" fmla="*/ 975 w 975"/>
                <a:gd name="T1" fmla="*/ 48 h 101"/>
                <a:gd name="T2" fmla="*/ 975 w 975"/>
                <a:gd name="T3" fmla="*/ 0 h 101"/>
                <a:gd name="T4" fmla="*/ 0 w 975"/>
                <a:gd name="T5" fmla="*/ 24 h 101"/>
                <a:gd name="T6" fmla="*/ 0 w 975"/>
                <a:gd name="T7" fmla="*/ 101 h 101"/>
                <a:gd name="T8" fmla="*/ 975 w 975"/>
                <a:gd name="T9" fmla="*/ 48 h 101"/>
                <a:gd name="T10" fmla="*/ 975 w 975"/>
                <a:gd name="T11" fmla="*/ 48 h 101"/>
              </a:gdLst>
              <a:ahLst/>
              <a:cxnLst>
                <a:cxn ang="0">
                  <a:pos x="T0" y="T1"/>
                </a:cxn>
                <a:cxn ang="0">
                  <a:pos x="T2" y="T3"/>
                </a:cxn>
                <a:cxn ang="0">
                  <a:pos x="T4" y="T5"/>
                </a:cxn>
                <a:cxn ang="0">
                  <a:pos x="T6" y="T7"/>
                </a:cxn>
                <a:cxn ang="0">
                  <a:pos x="T8" y="T9"/>
                </a:cxn>
                <a:cxn ang="0">
                  <a:pos x="T10" y="T11"/>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73" name="Freeform 9">
              <a:extLst>
                <a:ext uri="{FF2B5EF4-FFF2-40B4-BE49-F238E27FC236}">
                  <a16:creationId xmlns:a16="http://schemas.microsoft.com/office/drawing/2014/main" id="{E2536950-0494-5DC3-4CA3-13727005486E}"/>
                </a:ext>
              </a:extLst>
            </p:cNvPr>
            <p:cNvSpPr>
              <a:spLocks/>
            </p:cNvSpPr>
            <p:nvPr/>
          </p:nvSpPr>
          <p:spPr bwMode="hidden">
            <a:xfrm>
              <a:off x="3619" y="3815"/>
              <a:ext cx="2139" cy="198"/>
            </a:xfrm>
            <a:custGeom>
              <a:avLst/>
              <a:gdLst>
                <a:gd name="T0" fmla="*/ 2141 w 2141"/>
                <a:gd name="T1" fmla="*/ 0 h 198"/>
                <a:gd name="T2" fmla="*/ 0 w 2141"/>
                <a:gd name="T3" fmla="*/ 156 h 198"/>
                <a:gd name="T4" fmla="*/ 0 w 2141"/>
                <a:gd name="T5" fmla="*/ 198 h 198"/>
                <a:gd name="T6" fmla="*/ 2141 w 2141"/>
                <a:gd name="T7" fmla="*/ 0 h 198"/>
                <a:gd name="T8" fmla="*/ 2141 w 2141"/>
                <a:gd name="T9" fmla="*/ 0 h 198"/>
              </a:gdLst>
              <a:ahLst/>
              <a:cxnLst>
                <a:cxn ang="0">
                  <a:pos x="T0" y="T1"/>
                </a:cxn>
                <a:cxn ang="0">
                  <a:pos x="T2" y="T3"/>
                </a:cxn>
                <a:cxn ang="0">
                  <a:pos x="T4" y="T5"/>
                </a:cxn>
                <a:cxn ang="0">
                  <a:pos x="T6" y="T7"/>
                </a:cxn>
                <a:cxn ang="0">
                  <a:pos x="T8" y="T9"/>
                </a:cxn>
              </a:cxnLst>
              <a:rect l="0" t="0" r="r" b="b"/>
              <a:pathLst>
                <a:path w="2141" h="198">
                  <a:moveTo>
                    <a:pt x="2141" y="0"/>
                  </a:moveTo>
                  <a:lnTo>
                    <a:pt x="0" y="156"/>
                  </a:lnTo>
                  <a:lnTo>
                    <a:pt x="0" y="198"/>
                  </a:lnTo>
                  <a:lnTo>
                    <a:pt x="2141" y="0"/>
                  </a:lnTo>
                  <a:lnTo>
                    <a:pt x="2141"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74" name="Freeform 10">
              <a:extLst>
                <a:ext uri="{FF2B5EF4-FFF2-40B4-BE49-F238E27FC236}">
                  <a16:creationId xmlns:a16="http://schemas.microsoft.com/office/drawing/2014/main" id="{F9A34D5D-B3AB-8BF1-B239-1E6F79378C27}"/>
                </a:ext>
              </a:extLst>
            </p:cNvPr>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75" name="Freeform 11">
              <a:extLst>
                <a:ext uri="{FF2B5EF4-FFF2-40B4-BE49-F238E27FC236}">
                  <a16:creationId xmlns:a16="http://schemas.microsoft.com/office/drawing/2014/main" id="{544E8F0D-17CA-7468-27DE-AC77ED97C48F}"/>
                </a:ext>
              </a:extLst>
            </p:cNvPr>
            <p:cNvSpPr>
              <a:spLocks/>
            </p:cNvSpPr>
            <p:nvPr/>
          </p:nvSpPr>
          <p:spPr bwMode="hidden">
            <a:xfrm>
              <a:off x="2097" y="4043"/>
              <a:ext cx="2514" cy="276"/>
            </a:xfrm>
            <a:custGeom>
              <a:avLst/>
              <a:gdLst>
                <a:gd name="T0" fmla="*/ 2182 w 2517"/>
                <a:gd name="T1" fmla="*/ 276 h 276"/>
                <a:gd name="T2" fmla="*/ 2517 w 2517"/>
                <a:gd name="T3" fmla="*/ 204 h 276"/>
                <a:gd name="T4" fmla="*/ 2260 w 2517"/>
                <a:gd name="T5" fmla="*/ 0 h 276"/>
                <a:gd name="T6" fmla="*/ 0 w 2517"/>
                <a:gd name="T7" fmla="*/ 276 h 276"/>
                <a:gd name="T8" fmla="*/ 2182 w 2517"/>
                <a:gd name="T9" fmla="*/ 276 h 276"/>
                <a:gd name="T10" fmla="*/ 2182 w 2517"/>
                <a:gd name="T11" fmla="*/ 276 h 276"/>
              </a:gdLst>
              <a:ahLst/>
              <a:cxnLst>
                <a:cxn ang="0">
                  <a:pos x="T0" y="T1"/>
                </a:cxn>
                <a:cxn ang="0">
                  <a:pos x="T2" y="T3"/>
                </a:cxn>
                <a:cxn ang="0">
                  <a:pos x="T4" y="T5"/>
                </a:cxn>
                <a:cxn ang="0">
                  <a:pos x="T6" y="T7"/>
                </a:cxn>
                <a:cxn ang="0">
                  <a:pos x="T8" y="T9"/>
                </a:cxn>
                <a:cxn ang="0">
                  <a:pos x="T10" y="T11"/>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76" name="Freeform 12">
              <a:extLst>
                <a:ext uri="{FF2B5EF4-FFF2-40B4-BE49-F238E27FC236}">
                  <a16:creationId xmlns:a16="http://schemas.microsoft.com/office/drawing/2014/main" id="{48917407-F8E9-DB4C-D84F-6ADD23EB0AE3}"/>
                </a:ext>
              </a:extLst>
            </p:cNvPr>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77" name="Freeform 13">
              <a:extLst>
                <a:ext uri="{FF2B5EF4-FFF2-40B4-BE49-F238E27FC236}">
                  <a16:creationId xmlns:a16="http://schemas.microsoft.com/office/drawing/2014/main" id="{809F0C95-EAFB-B34D-ECE0-E6AD671D0EE8}"/>
                </a:ext>
              </a:extLst>
            </p:cNvPr>
            <p:cNvSpPr>
              <a:spLocks/>
            </p:cNvSpPr>
            <p:nvPr/>
          </p:nvSpPr>
          <p:spPr bwMode="hidden">
            <a:xfrm>
              <a:off x="5030" y="3151"/>
              <a:ext cx="728" cy="240"/>
            </a:xfrm>
            <a:custGeom>
              <a:avLst/>
              <a:gdLst>
                <a:gd name="T0" fmla="*/ 729 w 729"/>
                <a:gd name="T1" fmla="*/ 240 h 240"/>
                <a:gd name="T2" fmla="*/ 0 w 729"/>
                <a:gd name="T3" fmla="*/ 0 h 240"/>
                <a:gd name="T4" fmla="*/ 0 w 729"/>
                <a:gd name="T5" fmla="*/ 6 h 240"/>
                <a:gd name="T6" fmla="*/ 729 w 729"/>
                <a:gd name="T7" fmla="*/ 240 h 240"/>
                <a:gd name="T8" fmla="*/ 729 w 729"/>
                <a:gd name="T9" fmla="*/ 240 h 240"/>
              </a:gdLst>
              <a:ahLst/>
              <a:cxnLst>
                <a:cxn ang="0">
                  <a:pos x="T0" y="T1"/>
                </a:cxn>
                <a:cxn ang="0">
                  <a:pos x="T2" y="T3"/>
                </a:cxn>
                <a:cxn ang="0">
                  <a:pos x="T4" y="T5"/>
                </a:cxn>
                <a:cxn ang="0">
                  <a:pos x="T6" y="T7"/>
                </a:cxn>
                <a:cxn ang="0">
                  <a:pos x="T8" y="T9"/>
                </a:cxn>
              </a:cxnLst>
              <a:rect l="0" t="0" r="r" b="b"/>
              <a:pathLst>
                <a:path w="729" h="240">
                  <a:moveTo>
                    <a:pt x="729" y="240"/>
                  </a:moveTo>
                  <a:lnTo>
                    <a:pt x="0" y="0"/>
                  </a:lnTo>
                  <a:lnTo>
                    <a:pt x="0" y="6"/>
                  </a:lnTo>
                  <a:lnTo>
                    <a:pt x="729" y="240"/>
                  </a:lnTo>
                  <a:lnTo>
                    <a:pt x="729" y="24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78" name="Freeform 14">
              <a:extLst>
                <a:ext uri="{FF2B5EF4-FFF2-40B4-BE49-F238E27FC236}">
                  <a16:creationId xmlns:a16="http://schemas.microsoft.com/office/drawing/2014/main" id="{7699BC56-5330-97A9-543B-FD44E7A1B97F}"/>
                </a:ext>
              </a:extLst>
            </p:cNvPr>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79" name="Freeform 15">
              <a:extLst>
                <a:ext uri="{FF2B5EF4-FFF2-40B4-BE49-F238E27FC236}">
                  <a16:creationId xmlns:a16="http://schemas.microsoft.com/office/drawing/2014/main" id="{23336FFB-075C-9938-479E-6EBF34F38F42}"/>
                </a:ext>
              </a:extLst>
            </p:cNvPr>
            <p:cNvSpPr>
              <a:spLocks/>
            </p:cNvSpPr>
            <p:nvPr/>
          </p:nvSpPr>
          <p:spPr bwMode="hidden">
            <a:xfrm>
              <a:off x="5030" y="3049"/>
              <a:ext cx="728" cy="318"/>
            </a:xfrm>
            <a:custGeom>
              <a:avLst/>
              <a:gdLst>
                <a:gd name="T0" fmla="*/ 729 w 729"/>
                <a:gd name="T1" fmla="*/ 318 h 318"/>
                <a:gd name="T2" fmla="*/ 729 w 729"/>
                <a:gd name="T3" fmla="*/ 312 h 318"/>
                <a:gd name="T4" fmla="*/ 0 w 729"/>
                <a:gd name="T5" fmla="*/ 0 h 318"/>
                <a:gd name="T6" fmla="*/ 0 w 729"/>
                <a:gd name="T7" fmla="*/ 54 h 318"/>
                <a:gd name="T8" fmla="*/ 729 w 729"/>
                <a:gd name="T9" fmla="*/ 318 h 318"/>
                <a:gd name="T10" fmla="*/ 729 w 729"/>
                <a:gd name="T11" fmla="*/ 318 h 318"/>
              </a:gdLst>
              <a:ahLst/>
              <a:cxnLst>
                <a:cxn ang="0">
                  <a:pos x="T0" y="T1"/>
                </a:cxn>
                <a:cxn ang="0">
                  <a:pos x="T2" y="T3"/>
                </a:cxn>
                <a:cxn ang="0">
                  <a:pos x="T4" y="T5"/>
                </a:cxn>
                <a:cxn ang="0">
                  <a:pos x="T6" y="T7"/>
                </a:cxn>
                <a:cxn ang="0">
                  <a:pos x="T8" y="T9"/>
                </a:cxn>
                <a:cxn ang="0">
                  <a:pos x="T10" y="T11"/>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80" name="Freeform 16">
              <a:extLst>
                <a:ext uri="{FF2B5EF4-FFF2-40B4-BE49-F238E27FC236}">
                  <a16:creationId xmlns:a16="http://schemas.microsoft.com/office/drawing/2014/main" id="{4570A83B-A643-222D-BC84-5D04ACF0E2CF}"/>
                </a:ext>
              </a:extLst>
            </p:cNvPr>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81" name="Freeform 17">
              <a:extLst>
                <a:ext uri="{FF2B5EF4-FFF2-40B4-BE49-F238E27FC236}">
                  <a16:creationId xmlns:a16="http://schemas.microsoft.com/office/drawing/2014/main" id="{B8ED969F-BC2C-B4E1-ED6C-77AC96A1DFB8}"/>
                </a:ext>
              </a:extLst>
            </p:cNvPr>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82" name="Freeform 18">
              <a:extLst>
                <a:ext uri="{FF2B5EF4-FFF2-40B4-BE49-F238E27FC236}">
                  <a16:creationId xmlns:a16="http://schemas.microsoft.com/office/drawing/2014/main" id="{F00281C6-A82D-66C0-F491-D9A6429BB596}"/>
                </a:ext>
              </a:extLst>
            </p:cNvPr>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83" name="Freeform 19">
              <a:extLst>
                <a:ext uri="{FF2B5EF4-FFF2-40B4-BE49-F238E27FC236}">
                  <a16:creationId xmlns:a16="http://schemas.microsoft.com/office/drawing/2014/main" id="{A8182407-63F6-4432-0BFC-2C92C80F4505}"/>
                </a:ext>
              </a:extLst>
            </p:cNvPr>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Lst>
              <a:ahLst/>
              <a:cxnLst>
                <a:cxn ang="0">
                  <a:pos x="T0" y="T1"/>
                </a:cxn>
                <a:cxn ang="0">
                  <a:pos x="T2" y="T3"/>
                </a:cxn>
                <a:cxn ang="0">
                  <a:pos x="T4" y="T5"/>
                </a:cxn>
                <a:cxn ang="0">
                  <a:pos x="T6" y="T7"/>
                </a:cxn>
                <a:cxn ang="0">
                  <a:pos x="T8" y="T9"/>
                </a:cxn>
                <a:cxn ang="0">
                  <a:pos x="T10" y="T11"/>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84" name="Freeform 20">
              <a:extLst>
                <a:ext uri="{FF2B5EF4-FFF2-40B4-BE49-F238E27FC236}">
                  <a16:creationId xmlns:a16="http://schemas.microsoft.com/office/drawing/2014/main" id="{71261238-9120-2D33-F335-B35B19F33182}"/>
                </a:ext>
              </a:extLst>
            </p:cNvPr>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85" name="Freeform 21">
              <a:extLst>
                <a:ext uri="{FF2B5EF4-FFF2-40B4-BE49-F238E27FC236}">
                  <a16:creationId xmlns:a16="http://schemas.microsoft.com/office/drawing/2014/main" id="{55F9A1AB-6F34-4105-E20E-05CE64BA6618}"/>
                </a:ext>
              </a:extLst>
            </p:cNvPr>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Lst>
              <a:ahLst/>
              <a:cxnLst>
                <a:cxn ang="0">
                  <a:pos x="T0" y="T1"/>
                </a:cxn>
                <a:cxn ang="0">
                  <a:pos x="T2" y="T3"/>
                </a:cxn>
                <a:cxn ang="0">
                  <a:pos x="T4" y="T5"/>
                </a:cxn>
                <a:cxn ang="0">
                  <a:pos x="T6" y="T7"/>
                </a:cxn>
                <a:cxn ang="0">
                  <a:pos x="T8" y="T9"/>
                </a:cxn>
              </a:cxnLst>
              <a:rect l="0" t="0" r="r" b="b"/>
              <a:pathLst>
                <a:path w="132" h="132">
                  <a:moveTo>
                    <a:pt x="132" y="132"/>
                  </a:moveTo>
                  <a:lnTo>
                    <a:pt x="0" y="0"/>
                  </a:lnTo>
                  <a:lnTo>
                    <a:pt x="0" y="0"/>
                  </a:lnTo>
                  <a:lnTo>
                    <a:pt x="132" y="132"/>
                  </a:lnTo>
                  <a:lnTo>
                    <a:pt x="132" y="132"/>
                  </a:lnTo>
                  <a:close/>
                </a:path>
              </a:pathLst>
            </a:custGeom>
            <a:solidFill>
              <a:srgbClr val="F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86" name="Freeform 22">
              <a:extLst>
                <a:ext uri="{FF2B5EF4-FFF2-40B4-BE49-F238E27FC236}">
                  <a16:creationId xmlns:a16="http://schemas.microsoft.com/office/drawing/2014/main" id="{E9D78A51-DFE2-4E7B-6EC9-C169451496FA}"/>
                </a:ext>
              </a:extLst>
            </p:cNvPr>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87" name="Freeform 23">
              <a:extLst>
                <a:ext uri="{FF2B5EF4-FFF2-40B4-BE49-F238E27FC236}">
                  <a16:creationId xmlns:a16="http://schemas.microsoft.com/office/drawing/2014/main" id="{39685852-8CDE-23A0-5CFD-C9F314E4981B}"/>
                </a:ext>
              </a:extLst>
            </p:cNvPr>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488" name="Freeform 24">
              <a:extLst>
                <a:ext uri="{FF2B5EF4-FFF2-40B4-BE49-F238E27FC236}">
                  <a16:creationId xmlns:a16="http://schemas.microsoft.com/office/drawing/2014/main" id="{7287E425-2B7D-1F9E-700B-A8535A44557C}"/>
                </a:ext>
              </a:extLst>
            </p:cNvPr>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89" name="Freeform 25">
              <a:extLst>
                <a:ext uri="{FF2B5EF4-FFF2-40B4-BE49-F238E27FC236}">
                  <a16:creationId xmlns:a16="http://schemas.microsoft.com/office/drawing/2014/main" id="{E486A3F9-A13D-5DAA-9E4B-99FFDDB85C0A}"/>
                </a:ext>
              </a:extLst>
            </p:cNvPr>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Lst>
              <a:ahLst/>
              <a:cxnLst>
                <a:cxn ang="0">
                  <a:pos x="T0" y="T1"/>
                </a:cxn>
                <a:cxn ang="0">
                  <a:pos x="T2" y="T3"/>
                </a:cxn>
                <a:cxn ang="0">
                  <a:pos x="T4" y="T5"/>
                </a:cxn>
                <a:cxn ang="0">
                  <a:pos x="T6" y="T7"/>
                </a:cxn>
                <a:cxn ang="0">
                  <a:pos x="T8" y="T9"/>
                </a:cxn>
                <a:cxn ang="0">
                  <a:pos x="T10" y="T11"/>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90" name="Freeform 26">
              <a:extLst>
                <a:ext uri="{FF2B5EF4-FFF2-40B4-BE49-F238E27FC236}">
                  <a16:creationId xmlns:a16="http://schemas.microsoft.com/office/drawing/2014/main" id="{A8901A82-0883-ACCC-A7C3-07C81F54E67B}"/>
                </a:ext>
              </a:extLst>
            </p:cNvPr>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91" name="Freeform 27">
              <a:extLst>
                <a:ext uri="{FF2B5EF4-FFF2-40B4-BE49-F238E27FC236}">
                  <a16:creationId xmlns:a16="http://schemas.microsoft.com/office/drawing/2014/main" id="{C2FDD740-238A-2101-ECC0-F7D902A1D6BE}"/>
                </a:ext>
              </a:extLst>
            </p:cNvPr>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92" name="Freeform 28">
              <a:extLst>
                <a:ext uri="{FF2B5EF4-FFF2-40B4-BE49-F238E27FC236}">
                  <a16:creationId xmlns:a16="http://schemas.microsoft.com/office/drawing/2014/main" id="{C7ACB80A-65FD-6847-79C6-44A1615D69C4}"/>
                </a:ext>
              </a:extLst>
            </p:cNvPr>
            <p:cNvSpPr>
              <a:spLocks/>
            </p:cNvSpPr>
            <p:nvPr/>
          </p:nvSpPr>
          <p:spPr bwMode="hidden">
            <a:xfrm>
              <a:off x="5698" y="653"/>
              <a:ext cx="60" cy="311"/>
            </a:xfrm>
            <a:custGeom>
              <a:avLst/>
              <a:gdLst>
                <a:gd name="T0" fmla="*/ 0 w 60"/>
                <a:gd name="T1" fmla="*/ 144 h 312"/>
                <a:gd name="T2" fmla="*/ 60 w 60"/>
                <a:gd name="T3" fmla="*/ 312 h 312"/>
                <a:gd name="T4" fmla="*/ 60 w 60"/>
                <a:gd name="T5" fmla="*/ 6 h 312"/>
                <a:gd name="T6" fmla="*/ 54 w 60"/>
                <a:gd name="T7" fmla="*/ 0 h 312"/>
                <a:gd name="T8" fmla="*/ 0 w 60"/>
                <a:gd name="T9" fmla="*/ 144 h 312"/>
                <a:gd name="T10" fmla="*/ 0 w 60"/>
                <a:gd name="T11" fmla="*/ 144 h 312"/>
              </a:gdLst>
              <a:ahLst/>
              <a:cxnLst>
                <a:cxn ang="0">
                  <a:pos x="T0" y="T1"/>
                </a:cxn>
                <a:cxn ang="0">
                  <a:pos x="T2" y="T3"/>
                </a:cxn>
                <a:cxn ang="0">
                  <a:pos x="T4" y="T5"/>
                </a:cxn>
                <a:cxn ang="0">
                  <a:pos x="T6" y="T7"/>
                </a:cxn>
                <a:cxn ang="0">
                  <a:pos x="T8" y="T9"/>
                </a:cxn>
                <a:cxn ang="0">
                  <a:pos x="T10" y="T11"/>
                </a:cxn>
              </a:cxnLst>
              <a:rect l="0" t="0" r="r" b="b"/>
              <a:pathLst>
                <a:path w="60" h="312">
                  <a:moveTo>
                    <a:pt x="0" y="144"/>
                  </a:moveTo>
                  <a:lnTo>
                    <a:pt x="60" y="312"/>
                  </a:lnTo>
                  <a:lnTo>
                    <a:pt x="60" y="6"/>
                  </a:lnTo>
                  <a:lnTo>
                    <a:pt x="54" y="0"/>
                  </a:lnTo>
                  <a:lnTo>
                    <a:pt x="0" y="144"/>
                  </a:lnTo>
                  <a:lnTo>
                    <a:pt x="0" y="14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93" name="Freeform 29">
              <a:extLst>
                <a:ext uri="{FF2B5EF4-FFF2-40B4-BE49-F238E27FC236}">
                  <a16:creationId xmlns:a16="http://schemas.microsoft.com/office/drawing/2014/main" id="{3707FB45-4A95-6EF1-6CFD-73BE2CD8037F}"/>
                </a:ext>
              </a:extLst>
            </p:cNvPr>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94" name="Freeform 30">
              <a:extLst>
                <a:ext uri="{FF2B5EF4-FFF2-40B4-BE49-F238E27FC236}">
                  <a16:creationId xmlns:a16="http://schemas.microsoft.com/office/drawing/2014/main" id="{3E73574A-84A6-5046-8F32-B6966023BDA4}"/>
                </a:ext>
              </a:extLst>
            </p:cNvPr>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Lst>
              <a:ahLst/>
              <a:cxnLst>
                <a:cxn ang="0">
                  <a:pos x="T0" y="T1"/>
                </a:cxn>
                <a:cxn ang="0">
                  <a:pos x="T2" y="T3"/>
                </a:cxn>
                <a:cxn ang="0">
                  <a:pos x="T4" y="T5"/>
                </a:cxn>
                <a:cxn ang="0">
                  <a:pos x="T6" y="T7"/>
                </a:cxn>
                <a:cxn ang="0">
                  <a:pos x="T8" y="T9"/>
                </a:cxn>
              </a:cxnLst>
              <a:rect l="0" t="0" r="r" b="b"/>
              <a:pathLst>
                <a:path w="6" h="6">
                  <a:moveTo>
                    <a:pt x="6" y="6"/>
                  </a:moveTo>
                  <a:lnTo>
                    <a:pt x="0" y="0"/>
                  </a:lnTo>
                  <a:lnTo>
                    <a:pt x="0" y="6"/>
                  </a:lnTo>
                  <a:lnTo>
                    <a:pt x="6" y="6"/>
                  </a:lnTo>
                  <a:lnTo>
                    <a:pt x="6" y="6"/>
                  </a:lnTo>
                  <a:close/>
                </a:path>
              </a:pathLst>
            </a:custGeom>
            <a:solidFill>
              <a:srgbClr val="18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95" name="Freeform 31">
              <a:extLst>
                <a:ext uri="{FF2B5EF4-FFF2-40B4-BE49-F238E27FC236}">
                  <a16:creationId xmlns:a16="http://schemas.microsoft.com/office/drawing/2014/main" id="{34AB667C-8BE7-5D42-F274-ECC0FF685406}"/>
                </a:ext>
              </a:extLst>
            </p:cNvPr>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96" name="Freeform 32">
              <a:extLst>
                <a:ext uri="{FF2B5EF4-FFF2-40B4-BE49-F238E27FC236}">
                  <a16:creationId xmlns:a16="http://schemas.microsoft.com/office/drawing/2014/main" id="{08C52D34-B6E0-9625-EC13-F4004A5E4673}"/>
                </a:ext>
              </a:extLst>
            </p:cNvPr>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97" name="Freeform 33">
              <a:extLst>
                <a:ext uri="{FF2B5EF4-FFF2-40B4-BE49-F238E27FC236}">
                  <a16:creationId xmlns:a16="http://schemas.microsoft.com/office/drawing/2014/main" id="{18818E70-8AE0-01FB-7AF5-DC033E8EFD2A}"/>
                </a:ext>
              </a:extLst>
            </p:cNvPr>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98" name="Freeform 34">
              <a:extLst>
                <a:ext uri="{FF2B5EF4-FFF2-40B4-BE49-F238E27FC236}">
                  <a16:creationId xmlns:a16="http://schemas.microsoft.com/office/drawing/2014/main" id="{FEA0A687-049B-95A9-201A-F2080AA3ED2C}"/>
                </a:ext>
              </a:extLst>
            </p:cNvPr>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499" name="Freeform 35">
              <a:extLst>
                <a:ext uri="{FF2B5EF4-FFF2-40B4-BE49-F238E27FC236}">
                  <a16:creationId xmlns:a16="http://schemas.microsoft.com/office/drawing/2014/main" id="{EC9A63CA-03B6-DF78-B5FA-E59F31B80134}"/>
                </a:ext>
              </a:extLst>
            </p:cNvPr>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500" name="Freeform 36">
              <a:extLst>
                <a:ext uri="{FF2B5EF4-FFF2-40B4-BE49-F238E27FC236}">
                  <a16:creationId xmlns:a16="http://schemas.microsoft.com/office/drawing/2014/main" id="{8BF24251-8E8B-8E88-65CC-F4AC6E3F079D}"/>
                </a:ext>
              </a:extLst>
            </p:cNvPr>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501" name="Freeform 37">
              <a:extLst>
                <a:ext uri="{FF2B5EF4-FFF2-40B4-BE49-F238E27FC236}">
                  <a16:creationId xmlns:a16="http://schemas.microsoft.com/office/drawing/2014/main" id="{BE2E5128-E905-7BAA-5F7C-CF6A20C7E003}"/>
                </a:ext>
              </a:extLst>
            </p:cNvPr>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502" name="Freeform 38">
              <a:extLst>
                <a:ext uri="{FF2B5EF4-FFF2-40B4-BE49-F238E27FC236}">
                  <a16:creationId xmlns:a16="http://schemas.microsoft.com/office/drawing/2014/main" id="{CDE79DC0-4FB0-98F3-7669-881B8498826E}"/>
                </a:ext>
              </a:extLst>
            </p:cNvPr>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62503" name="Group 39">
              <a:extLst>
                <a:ext uri="{FF2B5EF4-FFF2-40B4-BE49-F238E27FC236}">
                  <a16:creationId xmlns:a16="http://schemas.microsoft.com/office/drawing/2014/main" id="{C6F032E3-95EB-5EF3-D3B6-3D23CF30F3B1}"/>
                </a:ext>
              </a:extLst>
            </p:cNvPr>
            <p:cNvGrpSpPr>
              <a:grpSpLocks/>
            </p:cNvGrpSpPr>
            <p:nvPr userDrawn="1"/>
          </p:nvGrpSpPr>
          <p:grpSpPr bwMode="auto">
            <a:xfrm>
              <a:off x="0" y="1632"/>
              <a:ext cx="5758" cy="1858"/>
              <a:chOff x="0" y="1632"/>
              <a:chExt cx="5758" cy="1858"/>
            </a:xfrm>
          </p:grpSpPr>
          <p:sp>
            <p:nvSpPr>
              <p:cNvPr id="62504" name="Freeform 40">
                <a:extLst>
                  <a:ext uri="{FF2B5EF4-FFF2-40B4-BE49-F238E27FC236}">
                    <a16:creationId xmlns:a16="http://schemas.microsoft.com/office/drawing/2014/main" id="{EDA34312-FD95-20E4-48EA-7F3BB2A73AE4}"/>
                  </a:ext>
                </a:extLst>
              </p:cNvPr>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505" name="Freeform 41">
                <a:extLst>
                  <a:ext uri="{FF2B5EF4-FFF2-40B4-BE49-F238E27FC236}">
                    <a16:creationId xmlns:a16="http://schemas.microsoft.com/office/drawing/2014/main" id="{5D8CFB45-3ABE-6521-02E5-D7D537AE61A4}"/>
                  </a:ext>
                </a:extLst>
              </p:cNvPr>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62506" name="Rectangle 42">
            <a:extLst>
              <a:ext uri="{FF2B5EF4-FFF2-40B4-BE49-F238E27FC236}">
                <a16:creationId xmlns:a16="http://schemas.microsoft.com/office/drawing/2014/main" id="{0242BB55-33B4-EA7C-0CA0-8A95DB95B8BE}"/>
              </a:ext>
            </a:extLst>
          </p:cNvPr>
          <p:cNvSpPr>
            <a:spLocks noGrp="1" noChangeArrowheads="1"/>
          </p:cNvSpPr>
          <p:nvPr>
            <p:ph type="ctrTitle" sz="quarter"/>
          </p:nvPr>
        </p:nvSpPr>
        <p:spPr>
          <a:xfrm>
            <a:off x="457200" y="1600200"/>
            <a:ext cx="8229600" cy="1828800"/>
          </a:xfrm>
        </p:spPr>
        <p:txBody>
          <a:bodyPr/>
          <a:lstStyle>
            <a:lvl1pPr>
              <a:defRPr sz="4800"/>
            </a:lvl1pPr>
          </a:lstStyle>
          <a:p>
            <a:pPr lvl="0"/>
            <a:r>
              <a:rPr lang="en-US" altLang="en-US" noProof="0"/>
              <a:t>Click to edit Master title style</a:t>
            </a:r>
          </a:p>
        </p:txBody>
      </p:sp>
      <p:sp>
        <p:nvSpPr>
          <p:cNvPr id="62507" name="Rectangle 43">
            <a:extLst>
              <a:ext uri="{FF2B5EF4-FFF2-40B4-BE49-F238E27FC236}">
                <a16:creationId xmlns:a16="http://schemas.microsoft.com/office/drawing/2014/main" id="{A988B64B-AC15-05CA-BFC6-F118F3122B3B}"/>
              </a:ext>
            </a:extLst>
          </p:cNvPr>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sz="3600"/>
            </a:lvl1pPr>
          </a:lstStyle>
          <a:p>
            <a:pPr lvl="0"/>
            <a:r>
              <a:rPr lang="en-US" altLang="en-US" noProof="0"/>
              <a:t>Click to edit Master subtitle style</a:t>
            </a:r>
          </a:p>
        </p:txBody>
      </p:sp>
      <p:sp>
        <p:nvSpPr>
          <p:cNvPr id="62508" name="Rectangle 44">
            <a:extLst>
              <a:ext uri="{FF2B5EF4-FFF2-40B4-BE49-F238E27FC236}">
                <a16:creationId xmlns:a16="http://schemas.microsoft.com/office/drawing/2014/main" id="{81B07B6E-B5BB-7968-F0C8-D10370DDF5E8}"/>
              </a:ext>
            </a:extLst>
          </p:cNvPr>
          <p:cNvSpPr>
            <a:spLocks noGrp="1" noChangeArrowheads="1"/>
          </p:cNvSpPr>
          <p:nvPr>
            <p:ph type="dt" sz="quarter" idx="2"/>
          </p:nvPr>
        </p:nvSpPr>
        <p:spPr/>
        <p:txBody>
          <a:bodyPr/>
          <a:lstStyle>
            <a:lvl1pPr>
              <a:defRPr/>
            </a:lvl1pPr>
          </a:lstStyle>
          <a:p>
            <a:endParaRPr lang="en-US" altLang="en-US"/>
          </a:p>
        </p:txBody>
      </p:sp>
      <p:sp>
        <p:nvSpPr>
          <p:cNvPr id="62509" name="Rectangle 45">
            <a:extLst>
              <a:ext uri="{FF2B5EF4-FFF2-40B4-BE49-F238E27FC236}">
                <a16:creationId xmlns:a16="http://schemas.microsoft.com/office/drawing/2014/main" id="{F57B5CFB-61F1-DC36-A7DE-1CE5261F20DC}"/>
              </a:ext>
            </a:extLst>
          </p:cNvPr>
          <p:cNvSpPr>
            <a:spLocks noGrp="1" noChangeArrowheads="1"/>
          </p:cNvSpPr>
          <p:nvPr>
            <p:ph type="ftr" sz="quarter" idx="3"/>
          </p:nvPr>
        </p:nvSpPr>
        <p:spPr/>
        <p:txBody>
          <a:bodyPr/>
          <a:lstStyle>
            <a:lvl1pPr>
              <a:defRPr/>
            </a:lvl1pPr>
          </a:lstStyle>
          <a:p>
            <a:endParaRPr lang="en-US" altLang="en-US"/>
          </a:p>
        </p:txBody>
      </p:sp>
      <p:sp>
        <p:nvSpPr>
          <p:cNvPr id="62510" name="Rectangle 46">
            <a:extLst>
              <a:ext uri="{FF2B5EF4-FFF2-40B4-BE49-F238E27FC236}">
                <a16:creationId xmlns:a16="http://schemas.microsoft.com/office/drawing/2014/main" id="{078979C0-CF29-9098-B30B-21EA5F70C37A}"/>
              </a:ext>
            </a:extLst>
          </p:cNvPr>
          <p:cNvSpPr>
            <a:spLocks noGrp="1" noChangeArrowheads="1"/>
          </p:cNvSpPr>
          <p:nvPr>
            <p:ph type="sldNum" sz="quarter" idx="4"/>
          </p:nvPr>
        </p:nvSpPr>
        <p:spPr/>
        <p:txBody>
          <a:bodyPr/>
          <a:lstStyle>
            <a:lvl1pPr>
              <a:defRPr/>
            </a:lvl1pPr>
          </a:lstStyle>
          <a:p>
            <a:fld id="{A3DB863E-EA3E-468F-9587-0A5851DCCCBC}" type="slidenum">
              <a:rPr lang="en-US" altLang="en-US"/>
              <a:pPr/>
              <a:t>‹#›</a:t>
            </a:fld>
            <a:endParaRPr lang="en-US" altLang="en-US"/>
          </a:p>
        </p:txBody>
      </p:sp>
      <p:sp>
        <p:nvSpPr>
          <p:cNvPr id="62511" name="Text Box 47">
            <a:extLst>
              <a:ext uri="{FF2B5EF4-FFF2-40B4-BE49-F238E27FC236}">
                <a16:creationId xmlns:a16="http://schemas.microsoft.com/office/drawing/2014/main" id="{CC8C0107-B2EA-8A5D-226C-F148D6C7FCFB}"/>
              </a:ext>
            </a:extLst>
          </p:cNvPr>
          <p:cNvSpPr txBox="1">
            <a:spLocks noChangeArrowheads="1"/>
          </p:cNvSpPr>
          <p:nvPr userDrawn="1"/>
        </p:nvSpPr>
        <p:spPr bwMode="auto">
          <a:xfrm>
            <a:off x="152400" y="1219200"/>
            <a:ext cx="883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solidFill>
                <a:schemeClr val="tx1"/>
              </a:solidFill>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76188-370D-23CF-209D-A9CA9087F9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DFF862-F696-0987-5E94-91BF2DB873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1047A6-2FB9-0DB0-00E1-B832AB8FCA9B}"/>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C6623189-E2F3-0AB3-B955-BD6021895FC2}"/>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B4FC4D2D-05E7-B534-CC99-0CDFA78B3660}"/>
              </a:ext>
            </a:extLst>
          </p:cNvPr>
          <p:cNvSpPr>
            <a:spLocks noGrp="1"/>
          </p:cNvSpPr>
          <p:nvPr>
            <p:ph type="sldNum" sz="quarter" idx="12"/>
          </p:nvPr>
        </p:nvSpPr>
        <p:spPr/>
        <p:txBody>
          <a:bodyPr/>
          <a:lstStyle>
            <a:lvl1pPr>
              <a:defRPr/>
            </a:lvl1pPr>
          </a:lstStyle>
          <a:p>
            <a:fld id="{0C6CB72D-59B1-4F82-AC71-3E2A297DC334}" type="slidenum">
              <a:rPr lang="en-US" altLang="en-US"/>
              <a:pPr/>
              <a:t>‹#›</a:t>
            </a:fld>
            <a:endParaRPr lang="en-US" altLang="en-US"/>
          </a:p>
        </p:txBody>
      </p:sp>
    </p:spTree>
    <p:extLst>
      <p:ext uri="{BB962C8B-B14F-4D97-AF65-F5344CB8AC3E}">
        <p14:creationId xmlns:p14="http://schemas.microsoft.com/office/powerpoint/2010/main" val="1657472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A4BD0-47D3-4EA2-9994-EBAC211F2D4E}"/>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B02062-82E1-198E-9F5B-7A9FC462A77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5E4FFC34-3D74-8A37-68A5-14037BD642F4}"/>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A93E795-0EF1-7C20-47DB-2CB2B34D3DAB}"/>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449F646-FB83-085C-99B3-57F30F291162}"/>
              </a:ext>
            </a:extLst>
          </p:cNvPr>
          <p:cNvSpPr>
            <a:spLocks noGrp="1"/>
          </p:cNvSpPr>
          <p:nvPr>
            <p:ph type="sldNum" sz="quarter" idx="12"/>
          </p:nvPr>
        </p:nvSpPr>
        <p:spPr/>
        <p:txBody>
          <a:bodyPr/>
          <a:lstStyle>
            <a:lvl1pPr>
              <a:defRPr/>
            </a:lvl1pPr>
          </a:lstStyle>
          <a:p>
            <a:fld id="{CC9E4281-2D79-4E79-9591-CC0DFCBFCC78}" type="slidenum">
              <a:rPr lang="en-US" altLang="en-US"/>
              <a:pPr/>
              <a:t>‹#›</a:t>
            </a:fld>
            <a:endParaRPr lang="en-US" altLang="en-US"/>
          </a:p>
        </p:txBody>
      </p:sp>
    </p:spTree>
    <p:extLst>
      <p:ext uri="{BB962C8B-B14F-4D97-AF65-F5344CB8AC3E}">
        <p14:creationId xmlns:p14="http://schemas.microsoft.com/office/powerpoint/2010/main" val="36699979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21CCD-1796-41F8-AFB7-9A1010DF96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CB1FDC-39B6-2BDC-E6F0-4AE645F443CE}"/>
              </a:ext>
            </a:extLst>
          </p:cNvPr>
          <p:cNvSpPr>
            <a:spLocks noGrp="1"/>
          </p:cNvSpPr>
          <p:nvPr>
            <p:ph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1DC2004-107D-FF8A-CEDC-EF083287F6D7}"/>
              </a:ext>
            </a:extLst>
          </p:cNvPr>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21B624-6FEC-7041-73CB-6B4BA82A9540}"/>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C9E1E9FA-4213-9376-F82B-0ABD0CDA857D}"/>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258395F1-544F-CDE5-8083-D97D612AA233}"/>
              </a:ext>
            </a:extLst>
          </p:cNvPr>
          <p:cNvSpPr>
            <a:spLocks noGrp="1"/>
          </p:cNvSpPr>
          <p:nvPr>
            <p:ph type="sldNum" sz="quarter" idx="12"/>
          </p:nvPr>
        </p:nvSpPr>
        <p:spPr/>
        <p:txBody>
          <a:bodyPr/>
          <a:lstStyle>
            <a:lvl1pPr>
              <a:defRPr/>
            </a:lvl1pPr>
          </a:lstStyle>
          <a:p>
            <a:fld id="{C6F07DD8-5024-4C08-BD7F-0FA4212CE589}" type="slidenum">
              <a:rPr lang="en-US" altLang="en-US"/>
              <a:pPr/>
              <a:t>‹#›</a:t>
            </a:fld>
            <a:endParaRPr lang="en-US" altLang="en-US"/>
          </a:p>
        </p:txBody>
      </p:sp>
    </p:spTree>
    <p:extLst>
      <p:ext uri="{BB962C8B-B14F-4D97-AF65-F5344CB8AC3E}">
        <p14:creationId xmlns:p14="http://schemas.microsoft.com/office/powerpoint/2010/main" val="10017545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10D82-B3E4-267A-7459-07E4F916E70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6BF9D49-7EDD-8DA3-AD85-AA1708C6575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207DB0A-CB68-2A00-9C43-36A48ED36711}"/>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D81BA9F-0B64-8C21-7971-212DA693B1C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88FD0A3-70EC-2583-E5A9-14E90C6891E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359BD1-B01C-AEF3-A750-802E01C1F201}"/>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8B7D79FF-B5C1-77CD-E0D6-0C1F85BC4285}"/>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6EB72A9-C2A9-810E-49C7-CA4BDC03FBB1}"/>
              </a:ext>
            </a:extLst>
          </p:cNvPr>
          <p:cNvSpPr>
            <a:spLocks noGrp="1"/>
          </p:cNvSpPr>
          <p:nvPr>
            <p:ph type="sldNum" sz="quarter" idx="12"/>
          </p:nvPr>
        </p:nvSpPr>
        <p:spPr/>
        <p:txBody>
          <a:bodyPr/>
          <a:lstStyle>
            <a:lvl1pPr>
              <a:defRPr/>
            </a:lvl1pPr>
          </a:lstStyle>
          <a:p>
            <a:fld id="{18B5ADCE-E022-4BF3-A197-E720E115B7F3}" type="slidenum">
              <a:rPr lang="en-US" altLang="en-US"/>
              <a:pPr/>
              <a:t>‹#›</a:t>
            </a:fld>
            <a:endParaRPr lang="en-US" altLang="en-US"/>
          </a:p>
        </p:txBody>
      </p:sp>
    </p:spTree>
    <p:extLst>
      <p:ext uri="{BB962C8B-B14F-4D97-AF65-F5344CB8AC3E}">
        <p14:creationId xmlns:p14="http://schemas.microsoft.com/office/powerpoint/2010/main" val="42376742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C28F4-DF2C-917B-1AF7-788219249A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8FA981-E0AE-5EB9-427C-E3D6F6288145}"/>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70CAF272-3BC8-3B30-FB49-3D9B160ECF02}"/>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9CC3546D-E78E-FB36-854D-E9CF2B8C022E}"/>
              </a:ext>
            </a:extLst>
          </p:cNvPr>
          <p:cNvSpPr>
            <a:spLocks noGrp="1"/>
          </p:cNvSpPr>
          <p:nvPr>
            <p:ph type="sldNum" sz="quarter" idx="12"/>
          </p:nvPr>
        </p:nvSpPr>
        <p:spPr/>
        <p:txBody>
          <a:bodyPr/>
          <a:lstStyle>
            <a:lvl1pPr>
              <a:defRPr/>
            </a:lvl1pPr>
          </a:lstStyle>
          <a:p>
            <a:fld id="{1C1B0C4D-61A6-4E51-9D70-AB49D52D6E27}" type="slidenum">
              <a:rPr lang="en-US" altLang="en-US"/>
              <a:pPr/>
              <a:t>‹#›</a:t>
            </a:fld>
            <a:endParaRPr lang="en-US" altLang="en-US"/>
          </a:p>
        </p:txBody>
      </p:sp>
    </p:spTree>
    <p:extLst>
      <p:ext uri="{BB962C8B-B14F-4D97-AF65-F5344CB8AC3E}">
        <p14:creationId xmlns:p14="http://schemas.microsoft.com/office/powerpoint/2010/main" val="34617211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BDB104-01B5-08A9-2581-A231D3A7F85C}"/>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E595E84E-1E42-68F2-08B2-4642DC35E93F}"/>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21F566F0-39FF-0211-3CE0-58BE431B6538}"/>
              </a:ext>
            </a:extLst>
          </p:cNvPr>
          <p:cNvSpPr>
            <a:spLocks noGrp="1"/>
          </p:cNvSpPr>
          <p:nvPr>
            <p:ph type="sldNum" sz="quarter" idx="12"/>
          </p:nvPr>
        </p:nvSpPr>
        <p:spPr/>
        <p:txBody>
          <a:bodyPr/>
          <a:lstStyle>
            <a:lvl1pPr>
              <a:defRPr/>
            </a:lvl1pPr>
          </a:lstStyle>
          <a:p>
            <a:fld id="{E4EADE58-DA3E-495B-A88D-56F1AC77114D}" type="slidenum">
              <a:rPr lang="en-US" altLang="en-US"/>
              <a:pPr/>
              <a:t>‹#›</a:t>
            </a:fld>
            <a:endParaRPr lang="en-US" altLang="en-US"/>
          </a:p>
        </p:txBody>
      </p:sp>
    </p:spTree>
    <p:extLst>
      <p:ext uri="{BB962C8B-B14F-4D97-AF65-F5344CB8AC3E}">
        <p14:creationId xmlns:p14="http://schemas.microsoft.com/office/powerpoint/2010/main" val="38155657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AE100-295E-893C-B2C1-9C1190CA983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CE5013C-1680-172F-75B4-F65943AB776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EF2127-4630-9BDC-89C1-7484D0AED30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FD0E6F-6133-C9F2-36DB-85759D998423}"/>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6414C8C0-402F-1681-09F9-50F2510FAF6F}"/>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2916878D-8A74-9CEC-648A-CE023B796B4B}"/>
              </a:ext>
            </a:extLst>
          </p:cNvPr>
          <p:cNvSpPr>
            <a:spLocks noGrp="1"/>
          </p:cNvSpPr>
          <p:nvPr>
            <p:ph type="sldNum" sz="quarter" idx="12"/>
          </p:nvPr>
        </p:nvSpPr>
        <p:spPr/>
        <p:txBody>
          <a:bodyPr/>
          <a:lstStyle>
            <a:lvl1pPr>
              <a:defRPr/>
            </a:lvl1pPr>
          </a:lstStyle>
          <a:p>
            <a:fld id="{0EF2EDB3-171F-4308-BE08-E72F9970BDC9}" type="slidenum">
              <a:rPr lang="en-US" altLang="en-US"/>
              <a:pPr/>
              <a:t>‹#›</a:t>
            </a:fld>
            <a:endParaRPr lang="en-US" altLang="en-US"/>
          </a:p>
        </p:txBody>
      </p:sp>
    </p:spTree>
    <p:extLst>
      <p:ext uri="{BB962C8B-B14F-4D97-AF65-F5344CB8AC3E}">
        <p14:creationId xmlns:p14="http://schemas.microsoft.com/office/powerpoint/2010/main" val="1264570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A5227-CC72-8787-1E4E-C119279801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233312-214E-4C4A-FE31-4C59087CD0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id="{FAE2CAE6-E318-1DFA-FBC1-2E4720135901}"/>
              </a:ext>
            </a:extLst>
          </p:cNvPr>
          <p:cNvSpPr>
            <a:spLocks noGrp="1"/>
          </p:cNvSpPr>
          <p:nvPr>
            <p:ph type="ftr" sz="quarter" idx="10"/>
          </p:nvPr>
        </p:nvSpPr>
        <p:spPr/>
        <p:txBody>
          <a:bodyPr/>
          <a:lstStyle>
            <a:lvl1pPr>
              <a:defRPr/>
            </a:lvl1pPr>
          </a:lstStyle>
          <a:p>
            <a:r>
              <a:rPr lang="en-US" altLang="en-US"/>
              <a:t>Children Of God</a:t>
            </a:r>
          </a:p>
        </p:txBody>
      </p:sp>
      <p:sp>
        <p:nvSpPr>
          <p:cNvPr id="5" name="Slide Number Placeholder 4">
            <a:extLst>
              <a:ext uri="{FF2B5EF4-FFF2-40B4-BE49-F238E27FC236}">
                <a16:creationId xmlns:a16="http://schemas.microsoft.com/office/drawing/2014/main" id="{97F02DAE-EC3A-7EBD-1C39-B70F624D145B}"/>
              </a:ext>
            </a:extLst>
          </p:cNvPr>
          <p:cNvSpPr>
            <a:spLocks noGrp="1"/>
          </p:cNvSpPr>
          <p:nvPr>
            <p:ph type="sldNum" sz="quarter" idx="11"/>
          </p:nvPr>
        </p:nvSpPr>
        <p:spPr/>
        <p:txBody>
          <a:bodyPr/>
          <a:lstStyle>
            <a:lvl1pPr>
              <a:defRPr/>
            </a:lvl1pPr>
          </a:lstStyle>
          <a:p>
            <a:fld id="{32915D38-3A8D-4B69-901A-49E6A26016B2}" type="slidenum">
              <a:rPr lang="en-US" altLang="en-US"/>
              <a:pPr/>
              <a:t>‹#›</a:t>
            </a:fld>
            <a:endParaRPr lang="en-US" altLang="en-US"/>
          </a:p>
        </p:txBody>
      </p:sp>
    </p:spTree>
    <p:extLst>
      <p:ext uri="{BB962C8B-B14F-4D97-AF65-F5344CB8AC3E}">
        <p14:creationId xmlns:p14="http://schemas.microsoft.com/office/powerpoint/2010/main" val="25201096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7588C-84E6-4FBF-B8AC-73B95B02F7F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15DDD7D-083D-147E-FD88-573A4E2A77B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DC3DE40-890B-C2B7-6365-9306EC3229F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23B537-8D52-E43C-D231-06D0A7E0056D}"/>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0A7A4EBE-84BA-7C43-9F26-E7D154D8325E}"/>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E645CE5B-F074-334B-1BD4-3E4884950812}"/>
              </a:ext>
            </a:extLst>
          </p:cNvPr>
          <p:cNvSpPr>
            <a:spLocks noGrp="1"/>
          </p:cNvSpPr>
          <p:nvPr>
            <p:ph type="sldNum" sz="quarter" idx="12"/>
          </p:nvPr>
        </p:nvSpPr>
        <p:spPr/>
        <p:txBody>
          <a:bodyPr/>
          <a:lstStyle>
            <a:lvl1pPr>
              <a:defRPr/>
            </a:lvl1pPr>
          </a:lstStyle>
          <a:p>
            <a:fld id="{9AE08B95-ECC4-4431-A239-65D6C5B61C58}" type="slidenum">
              <a:rPr lang="en-US" altLang="en-US"/>
              <a:pPr/>
              <a:t>‹#›</a:t>
            </a:fld>
            <a:endParaRPr lang="en-US" altLang="en-US"/>
          </a:p>
        </p:txBody>
      </p:sp>
    </p:spTree>
    <p:extLst>
      <p:ext uri="{BB962C8B-B14F-4D97-AF65-F5344CB8AC3E}">
        <p14:creationId xmlns:p14="http://schemas.microsoft.com/office/powerpoint/2010/main" val="13054440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023F0-BB8E-33AA-C533-419EDD78C3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7ECACB-1820-4670-96A4-AF51637AE7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194BDD-32A8-D683-2AA8-F159DA5A35DC}"/>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642D93CB-50AB-A395-0649-9DC47DBF6986}"/>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DF3499A-84F6-8045-01F8-D7212EDC14CB}"/>
              </a:ext>
            </a:extLst>
          </p:cNvPr>
          <p:cNvSpPr>
            <a:spLocks noGrp="1"/>
          </p:cNvSpPr>
          <p:nvPr>
            <p:ph type="sldNum" sz="quarter" idx="12"/>
          </p:nvPr>
        </p:nvSpPr>
        <p:spPr/>
        <p:txBody>
          <a:bodyPr/>
          <a:lstStyle>
            <a:lvl1pPr>
              <a:defRPr/>
            </a:lvl1pPr>
          </a:lstStyle>
          <a:p>
            <a:fld id="{073D5421-9F82-4BA1-B657-957A179A97B1}" type="slidenum">
              <a:rPr lang="en-US" altLang="en-US"/>
              <a:pPr/>
              <a:t>‹#›</a:t>
            </a:fld>
            <a:endParaRPr lang="en-US" altLang="en-US"/>
          </a:p>
        </p:txBody>
      </p:sp>
    </p:spTree>
    <p:extLst>
      <p:ext uri="{BB962C8B-B14F-4D97-AF65-F5344CB8AC3E}">
        <p14:creationId xmlns:p14="http://schemas.microsoft.com/office/powerpoint/2010/main" val="11268645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555401-8C94-0065-31B1-8768F34152F3}"/>
              </a:ext>
            </a:extLst>
          </p:cNvPr>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6FED0E7-48BC-535B-0C49-951ED7F09F66}"/>
              </a:ext>
            </a:extLst>
          </p:cNvPr>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7F2DDE-FC14-2F42-F71E-934CE6FAA3A9}"/>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BB6B5CB-4673-0094-D624-BF74DDF82D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B51F1898-FE68-90D1-F0D6-03196026A0DD}"/>
              </a:ext>
            </a:extLst>
          </p:cNvPr>
          <p:cNvSpPr>
            <a:spLocks noGrp="1"/>
          </p:cNvSpPr>
          <p:nvPr>
            <p:ph type="sldNum" sz="quarter" idx="12"/>
          </p:nvPr>
        </p:nvSpPr>
        <p:spPr/>
        <p:txBody>
          <a:bodyPr/>
          <a:lstStyle>
            <a:lvl1pPr>
              <a:defRPr/>
            </a:lvl1pPr>
          </a:lstStyle>
          <a:p>
            <a:fld id="{DE41CCD1-7594-4D8A-B52B-8DF6128E36C9}" type="slidenum">
              <a:rPr lang="en-US" altLang="en-US"/>
              <a:pPr/>
              <a:t>‹#›</a:t>
            </a:fld>
            <a:endParaRPr lang="en-US" altLang="en-US"/>
          </a:p>
        </p:txBody>
      </p:sp>
    </p:spTree>
    <p:extLst>
      <p:ext uri="{BB962C8B-B14F-4D97-AF65-F5344CB8AC3E}">
        <p14:creationId xmlns:p14="http://schemas.microsoft.com/office/powerpoint/2010/main" val="42055259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2"/>
            <a:ext cx="9144000" cy="6856464"/>
            <a:chOff x="0" y="0"/>
            <a:chExt cx="5760" cy="4319"/>
          </a:xfrm>
        </p:grpSpPr>
        <p:sp>
          <p:nvSpPr>
            <p:cNvPr id="5" name="Freeform 3"/>
            <p:cNvSpPr>
              <a:spLocks/>
            </p:cNvSpPr>
            <p:nvPr/>
          </p:nvSpPr>
          <p:spPr bwMode="hidden">
            <a:xfrm>
              <a:off x="0" y="12"/>
              <a:ext cx="5758" cy="3274"/>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7" name="Freeform 5"/>
            <p:cNvSpPr>
              <a:spLocks/>
            </p:cNvSpPr>
            <p:nvPr/>
          </p:nvSpPr>
          <p:spPr bwMode="hidden">
            <a:xfrm>
              <a:off x="0" y="3433"/>
              <a:ext cx="4038" cy="192"/>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10" name="Freeform 8"/>
            <p:cNvSpPr>
              <a:spLocks/>
            </p:cNvSpPr>
            <p:nvPr/>
          </p:nvSpPr>
          <p:spPr bwMode="hidden">
            <a:xfrm>
              <a:off x="4784" y="3702"/>
              <a:ext cx="974" cy="102"/>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a:p>
          </p:txBody>
        </p:sp>
        <p:sp>
          <p:nvSpPr>
            <p:cNvPr id="1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1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1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a:p>
          </p:txBody>
        </p:sp>
        <p:sp>
          <p:nvSpPr>
            <p:cNvPr id="16" name="Freeform 14"/>
            <p:cNvSpPr>
              <a:spLocks/>
            </p:cNvSpPr>
            <p:nvPr/>
          </p:nvSpPr>
          <p:spPr bwMode="hidden">
            <a:xfrm>
              <a:off x="0" y="1486"/>
              <a:ext cx="5030" cy="1670"/>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17" name="Freeform 15"/>
            <p:cNvSpPr>
              <a:spLocks/>
            </p:cNvSpPr>
            <p:nvPr/>
          </p:nvSpPr>
          <p:spPr bwMode="hidden">
            <a:xfrm>
              <a:off x="5030" y="3049"/>
              <a:ext cx="728" cy="317"/>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18" name="Freeform 16"/>
            <p:cNvSpPr>
              <a:spLocks/>
            </p:cNvSpPr>
            <p:nvPr/>
          </p:nvSpPr>
          <p:spPr bwMode="hidden">
            <a:xfrm>
              <a:off x="0" y="916"/>
              <a:ext cx="5030" cy="2186"/>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2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23" name="Freeform 21"/>
            <p:cNvSpPr>
              <a:spLocks/>
            </p:cNvSpPr>
            <p:nvPr/>
          </p:nvSpPr>
          <p:spPr bwMode="hidden">
            <a:xfrm>
              <a:off x="5626" y="2534"/>
              <a:ext cx="132" cy="133"/>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a:p>
          </p:txBody>
        </p:sp>
        <p:sp>
          <p:nvSpPr>
            <p:cNvPr id="24" name="Freeform 22"/>
            <p:cNvSpPr>
              <a:spLocks/>
            </p:cNvSpPr>
            <p:nvPr/>
          </p:nvSpPr>
          <p:spPr bwMode="hidden">
            <a:xfrm>
              <a:off x="3112" y="0"/>
              <a:ext cx="2513"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25" name="Freeform 23"/>
            <p:cNvSpPr>
              <a:spLocks/>
            </p:cNvSpPr>
            <p:nvPr/>
          </p:nvSpPr>
          <p:spPr bwMode="hidden">
            <a:xfrm>
              <a:off x="3488" y="0"/>
              <a:ext cx="2197"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26" name="Freeform 24"/>
            <p:cNvSpPr>
              <a:spLocks/>
            </p:cNvSpPr>
            <p:nvPr/>
          </p:nvSpPr>
          <p:spPr bwMode="hidden">
            <a:xfrm>
              <a:off x="5674" y="2474"/>
              <a:ext cx="84" cy="97"/>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27" name="Freeform 25"/>
            <p:cNvSpPr>
              <a:spLocks/>
            </p:cNvSpPr>
            <p:nvPr/>
          </p:nvSpPr>
          <p:spPr bwMode="hidden">
            <a:xfrm>
              <a:off x="5603" y="850"/>
              <a:ext cx="155" cy="517"/>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3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a:p>
          </p:txBody>
        </p:sp>
        <p:sp>
          <p:nvSpPr>
            <p:cNvPr id="31" name="Freeform 29"/>
            <p:cNvSpPr>
              <a:spLocks/>
            </p:cNvSpPr>
            <p:nvPr/>
          </p:nvSpPr>
          <p:spPr bwMode="hidden">
            <a:xfrm>
              <a:off x="2" y="1601"/>
              <a:ext cx="5752" cy="1865"/>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3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a:p>
          </p:txBody>
        </p:sp>
        <p:sp>
          <p:nvSpPr>
            <p:cNvPr id="33" name="Freeform 31"/>
            <p:cNvSpPr>
              <a:spLocks/>
            </p:cNvSpPr>
            <p:nvPr/>
          </p:nvSpPr>
          <p:spPr bwMode="hidden">
            <a:xfrm>
              <a:off x="2" y="2152"/>
              <a:ext cx="5752" cy="1336"/>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37" name="Freeform 35"/>
            <p:cNvSpPr>
              <a:spLocks/>
            </p:cNvSpPr>
            <p:nvPr/>
          </p:nvSpPr>
          <p:spPr bwMode="hidden">
            <a:xfrm>
              <a:off x="3950" y="0"/>
              <a:ext cx="1805"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40" name="Freeform 38"/>
            <p:cNvSpPr>
              <a:spLocks/>
            </p:cNvSpPr>
            <p:nvPr/>
          </p:nvSpPr>
          <p:spPr bwMode="hidden">
            <a:xfrm>
              <a:off x="4981" y="0"/>
              <a:ext cx="774"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3"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44" name="Text Box 47"/>
          <p:cNvSpPr txBox="1">
            <a:spLocks noChangeArrowheads="1"/>
          </p:cNvSpPr>
          <p:nvPr userDrawn="1"/>
        </p:nvSpPr>
        <p:spPr bwMode="auto">
          <a:xfrm>
            <a:off x="8542179" y="6538452"/>
            <a:ext cx="592610" cy="243182"/>
          </a:xfrm>
          <a:prstGeom prst="rect">
            <a:avLst/>
          </a:prstGeom>
          <a:noFill/>
          <a:ln w="9525">
            <a:noFill/>
            <a:miter lim="800000"/>
            <a:headEnd/>
            <a:tailEnd/>
          </a:ln>
          <a:effectLst/>
        </p:spPr>
        <p:txBody>
          <a:bodyPr lIns="88423" tIns="44210" rIns="88423" bIns="44210">
            <a:spAutoFit/>
          </a:bodyPr>
          <a:lstStyle/>
          <a:p>
            <a:pPr>
              <a:spcBef>
                <a:spcPct val="50000"/>
              </a:spcBef>
              <a:defRPr/>
            </a:pPr>
            <a:fld id="{81E53261-D3BE-429A-8F1D-CF1EB5DDE30C}" type="slidenum">
              <a:rPr lang="en-US" sz="1000" b="1" i="1">
                <a:solidFill>
                  <a:schemeClr val="bg1"/>
                </a:solidFill>
              </a:rPr>
              <a:pPr>
                <a:spcBef>
                  <a:spcPct val="50000"/>
                </a:spcBef>
                <a:defRPr/>
              </a:pPr>
              <a:t>‹#›</a:t>
            </a:fld>
            <a:endParaRPr lang="en-US" sz="1000" b="1" i="1" dirty="0">
              <a:solidFill>
                <a:schemeClr val="bg1"/>
              </a:solidFill>
            </a:endParaRPr>
          </a:p>
        </p:txBody>
      </p:sp>
      <p:sp>
        <p:nvSpPr>
          <p:cNvPr id="554026" name="Rectangle 42"/>
          <p:cNvSpPr>
            <a:spLocks noGrp="1" noChangeArrowheads="1"/>
          </p:cNvSpPr>
          <p:nvPr>
            <p:ph type="ctrTitle" sz="quarter"/>
          </p:nvPr>
        </p:nvSpPr>
        <p:spPr>
          <a:xfrm>
            <a:off x="457507" y="1600816"/>
            <a:ext cx="8228986" cy="1828185"/>
          </a:xfrm>
        </p:spPr>
        <p:txBody>
          <a:bodyPr/>
          <a:lstStyle>
            <a:lvl1pPr>
              <a:defRPr sz="4800"/>
            </a:lvl1pPr>
          </a:lstStyle>
          <a:p>
            <a:r>
              <a:rPr lang="en-US"/>
              <a:t>Click to edit Master title style</a:t>
            </a:r>
          </a:p>
        </p:txBody>
      </p:sp>
      <p:sp>
        <p:nvSpPr>
          <p:cNvPr id="554027" name="Rectangle 43"/>
          <p:cNvSpPr>
            <a:spLocks noGrp="1" noChangeArrowheads="1"/>
          </p:cNvSpPr>
          <p:nvPr>
            <p:ph type="subTitle" sz="quarter" idx="1"/>
          </p:nvPr>
        </p:nvSpPr>
        <p:spPr>
          <a:xfrm>
            <a:off x="1370988" y="3886815"/>
            <a:ext cx="6402028" cy="1751371"/>
          </a:xfrm>
        </p:spPr>
        <p:txBody>
          <a:bodyPr/>
          <a:lstStyle>
            <a:lvl1pPr marL="0" indent="0" algn="ctr">
              <a:buFont typeface="Wingdings" pitchFamily="2" charset="2"/>
              <a:buNone/>
              <a:defRPr sz="3600"/>
            </a:lvl1pPr>
          </a:lstStyle>
          <a:p>
            <a:r>
              <a:rPr lang="en-US"/>
              <a:t>Click to edit Master subtitle style</a:t>
            </a:r>
          </a:p>
        </p:txBody>
      </p:sp>
      <p:sp>
        <p:nvSpPr>
          <p:cNvPr id="45" name="Rectangle 44"/>
          <p:cNvSpPr>
            <a:spLocks noGrp="1" noChangeArrowheads="1"/>
          </p:cNvSpPr>
          <p:nvPr>
            <p:ph type="dt" sz="quarter" idx="10"/>
          </p:nvPr>
        </p:nvSpPr>
        <p:spPr/>
        <p:txBody>
          <a:bodyPr/>
          <a:lstStyle>
            <a:lvl1pPr>
              <a:defRPr/>
            </a:lvl1pPr>
          </a:lstStyle>
          <a:p>
            <a:endParaRPr lang="en-US"/>
          </a:p>
        </p:txBody>
      </p:sp>
      <p:sp>
        <p:nvSpPr>
          <p:cNvPr id="46" name="Rectangle 45"/>
          <p:cNvSpPr>
            <a:spLocks noGrp="1" noChangeArrowheads="1"/>
          </p:cNvSpPr>
          <p:nvPr>
            <p:ph type="ftr" sz="quarter" idx="11"/>
          </p:nvPr>
        </p:nvSpPr>
        <p:spPr/>
        <p:txBody>
          <a:bodyPr/>
          <a:lstStyle>
            <a:lvl1pPr>
              <a:defRPr/>
            </a:lvl1pPr>
          </a:lstStyle>
          <a:p>
            <a:r>
              <a:rPr lang="en-US"/>
              <a:t>Training Topic #79</a:t>
            </a:r>
          </a:p>
        </p:txBody>
      </p:sp>
      <p:sp>
        <p:nvSpPr>
          <p:cNvPr id="47" name="Rectangle 46"/>
          <p:cNvSpPr>
            <a:spLocks noGrp="1" noChangeArrowheads="1"/>
          </p:cNvSpPr>
          <p:nvPr>
            <p:ph type="sldNum" sz="quarter" idx="12"/>
          </p:nvPr>
        </p:nvSpPr>
        <p:spPr/>
        <p:txBody>
          <a:bodyPr/>
          <a:lstStyle>
            <a:lvl1pPr>
              <a:defRPr/>
            </a:lvl1pPr>
          </a:lstStyle>
          <a:p>
            <a:fld id="{39C31BA5-3773-4CF0-9E53-6574C9686530}" type="slidenum">
              <a:rPr lang="en-US"/>
              <a:pPr/>
              <a:t>‹#›</a:t>
            </a:fld>
            <a:endParaRPr lang="en-US"/>
          </a:p>
        </p:txBody>
      </p:sp>
    </p:spTree>
    <p:extLst>
      <p:ext uri="{BB962C8B-B14F-4D97-AF65-F5344CB8AC3E}">
        <p14:creationId xmlns:p14="http://schemas.microsoft.com/office/powerpoint/2010/main" val="42264291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dt" sz="half" idx="10"/>
          </p:nvPr>
        </p:nvSpPr>
        <p:spPr>
          <a:ln/>
        </p:spPr>
        <p:txBody>
          <a:bodyPr/>
          <a:lstStyle>
            <a:lvl1pPr>
              <a:defRPr/>
            </a:lvl1pPr>
          </a:lstStyle>
          <a:p>
            <a:endParaRPr lang="en-US"/>
          </a:p>
        </p:txBody>
      </p:sp>
      <p:sp>
        <p:nvSpPr>
          <p:cNvPr id="5" name="Rectangle 45"/>
          <p:cNvSpPr>
            <a:spLocks noGrp="1" noChangeArrowheads="1"/>
          </p:cNvSpPr>
          <p:nvPr>
            <p:ph type="ftr" sz="quarter" idx="11"/>
          </p:nvPr>
        </p:nvSpPr>
        <p:spPr>
          <a:ln/>
        </p:spPr>
        <p:txBody>
          <a:bodyPr/>
          <a:lstStyle>
            <a:lvl1pPr>
              <a:defRPr/>
            </a:lvl1pPr>
          </a:lstStyle>
          <a:p>
            <a:r>
              <a:rPr lang="en-US"/>
              <a:t>Training Topic #79</a:t>
            </a:r>
          </a:p>
        </p:txBody>
      </p:sp>
      <p:sp>
        <p:nvSpPr>
          <p:cNvPr id="6" name="Rectangle 46"/>
          <p:cNvSpPr>
            <a:spLocks noGrp="1" noChangeArrowheads="1"/>
          </p:cNvSpPr>
          <p:nvPr>
            <p:ph type="sldNum" sz="quarter" idx="12"/>
          </p:nvPr>
        </p:nvSpPr>
        <p:spPr>
          <a:ln/>
        </p:spPr>
        <p:txBody>
          <a:bodyPr/>
          <a:lstStyle>
            <a:lvl1pPr>
              <a:defRPr/>
            </a:lvl1pPr>
          </a:lstStyle>
          <a:p>
            <a:fld id="{A25F7CB6-A7F5-419D-93D7-84495344E7B3}" type="slidenum">
              <a:rPr lang="en-US"/>
              <a:pPr/>
              <a:t>‹#›</a:t>
            </a:fld>
            <a:endParaRPr lang="en-US"/>
          </a:p>
        </p:txBody>
      </p:sp>
    </p:spTree>
    <p:extLst>
      <p:ext uri="{BB962C8B-B14F-4D97-AF65-F5344CB8AC3E}">
        <p14:creationId xmlns:p14="http://schemas.microsoft.com/office/powerpoint/2010/main" val="40453232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1573" y="4407619"/>
            <a:ext cx="7773015" cy="1361153"/>
          </a:xfrm>
        </p:spPr>
        <p:txBody>
          <a:bodyPr anchor="t"/>
          <a:lstStyle>
            <a:lvl1pPr algn="l">
              <a:defRPr sz="3900" b="1" cap="all"/>
            </a:lvl1pPr>
          </a:lstStyle>
          <a:p>
            <a:r>
              <a:rPr lang="en-US"/>
              <a:t>Click to edit Master title style</a:t>
            </a:r>
          </a:p>
        </p:txBody>
      </p:sp>
      <p:sp>
        <p:nvSpPr>
          <p:cNvPr id="3" name="Text Placeholder 2"/>
          <p:cNvSpPr>
            <a:spLocks noGrp="1"/>
          </p:cNvSpPr>
          <p:nvPr>
            <p:ph type="body" idx="1"/>
          </p:nvPr>
        </p:nvSpPr>
        <p:spPr>
          <a:xfrm>
            <a:off x="721573" y="2906661"/>
            <a:ext cx="7773015" cy="1500956"/>
          </a:xfrm>
        </p:spPr>
        <p:txBody>
          <a:bodyPr anchor="b"/>
          <a:lstStyle>
            <a:lvl1pPr marL="0" indent="0">
              <a:buNone/>
              <a:defRPr sz="1900"/>
            </a:lvl1pPr>
            <a:lvl2pPr marL="442205" indent="0">
              <a:buNone/>
              <a:defRPr sz="1700"/>
            </a:lvl2pPr>
            <a:lvl3pPr marL="884409" indent="0">
              <a:buNone/>
              <a:defRPr sz="1500"/>
            </a:lvl3pPr>
            <a:lvl4pPr marL="1326613" indent="0">
              <a:buNone/>
              <a:defRPr sz="1400"/>
            </a:lvl4pPr>
            <a:lvl5pPr marL="1768817" indent="0">
              <a:buNone/>
              <a:defRPr sz="1400"/>
            </a:lvl5pPr>
            <a:lvl6pPr marL="2211022" indent="0">
              <a:buNone/>
              <a:defRPr sz="1400"/>
            </a:lvl6pPr>
            <a:lvl7pPr marL="2653227" indent="0">
              <a:buNone/>
              <a:defRPr sz="1400"/>
            </a:lvl7pPr>
            <a:lvl8pPr marL="3095432" indent="0">
              <a:buNone/>
              <a:defRPr sz="1400"/>
            </a:lvl8pPr>
            <a:lvl9pPr marL="3537635" indent="0">
              <a:buNone/>
              <a:defRPr sz="1400"/>
            </a:lvl9pPr>
          </a:lstStyle>
          <a:p>
            <a:pPr lvl="0"/>
            <a:r>
              <a:rPr lang="en-US"/>
              <a:t>Click to edit Master text styles</a:t>
            </a:r>
          </a:p>
        </p:txBody>
      </p:sp>
      <p:sp>
        <p:nvSpPr>
          <p:cNvPr id="4" name="Rectangle 44"/>
          <p:cNvSpPr>
            <a:spLocks noGrp="1" noChangeArrowheads="1"/>
          </p:cNvSpPr>
          <p:nvPr>
            <p:ph type="dt" sz="half" idx="10"/>
          </p:nvPr>
        </p:nvSpPr>
        <p:spPr>
          <a:ln/>
        </p:spPr>
        <p:txBody>
          <a:bodyPr/>
          <a:lstStyle>
            <a:lvl1pPr>
              <a:defRPr/>
            </a:lvl1pPr>
          </a:lstStyle>
          <a:p>
            <a:endParaRPr lang="en-US"/>
          </a:p>
        </p:txBody>
      </p:sp>
      <p:sp>
        <p:nvSpPr>
          <p:cNvPr id="5" name="Rectangle 45"/>
          <p:cNvSpPr>
            <a:spLocks noGrp="1" noChangeArrowheads="1"/>
          </p:cNvSpPr>
          <p:nvPr>
            <p:ph type="ftr" sz="quarter" idx="11"/>
          </p:nvPr>
        </p:nvSpPr>
        <p:spPr>
          <a:ln/>
        </p:spPr>
        <p:txBody>
          <a:bodyPr/>
          <a:lstStyle>
            <a:lvl1pPr>
              <a:defRPr/>
            </a:lvl1pPr>
          </a:lstStyle>
          <a:p>
            <a:r>
              <a:rPr lang="en-US"/>
              <a:t>Training Topic #79</a:t>
            </a:r>
          </a:p>
        </p:txBody>
      </p:sp>
      <p:sp>
        <p:nvSpPr>
          <p:cNvPr id="6" name="Rectangle 46"/>
          <p:cNvSpPr>
            <a:spLocks noGrp="1" noChangeArrowheads="1"/>
          </p:cNvSpPr>
          <p:nvPr>
            <p:ph type="sldNum" sz="quarter" idx="12"/>
          </p:nvPr>
        </p:nvSpPr>
        <p:spPr>
          <a:ln/>
        </p:spPr>
        <p:txBody>
          <a:bodyPr/>
          <a:lstStyle>
            <a:lvl1pPr>
              <a:defRPr/>
            </a:lvl1pPr>
          </a:lstStyle>
          <a:p>
            <a:fld id="{AA256CD0-9251-40A3-A4AD-AA10302BD7F8}" type="slidenum">
              <a:rPr lang="en-US"/>
              <a:pPr/>
              <a:t>‹#›</a:t>
            </a:fld>
            <a:endParaRPr lang="en-US"/>
          </a:p>
        </p:txBody>
      </p:sp>
    </p:spTree>
    <p:extLst>
      <p:ext uri="{BB962C8B-B14F-4D97-AF65-F5344CB8AC3E}">
        <p14:creationId xmlns:p14="http://schemas.microsoft.com/office/powerpoint/2010/main" val="5323583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508" y="1600814"/>
            <a:ext cx="4040801" cy="4530521"/>
          </a:xfrm>
        </p:spPr>
        <p:txBody>
          <a:bodyPr/>
          <a:lstStyle>
            <a:lvl1pPr>
              <a:defRPr sz="27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5692" y="1600814"/>
            <a:ext cx="4040801" cy="4530521"/>
          </a:xfrm>
        </p:spPr>
        <p:txBody>
          <a:bodyPr/>
          <a:lstStyle>
            <a:lvl1pPr>
              <a:defRPr sz="27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4"/>
          <p:cNvSpPr>
            <a:spLocks noGrp="1" noChangeArrowheads="1"/>
          </p:cNvSpPr>
          <p:nvPr>
            <p:ph type="dt" sz="half" idx="10"/>
          </p:nvPr>
        </p:nvSpPr>
        <p:spPr>
          <a:ln/>
        </p:spPr>
        <p:txBody>
          <a:bodyPr/>
          <a:lstStyle>
            <a:lvl1pPr>
              <a:defRPr/>
            </a:lvl1pPr>
          </a:lstStyle>
          <a:p>
            <a:endParaRPr lang="en-US"/>
          </a:p>
        </p:txBody>
      </p:sp>
      <p:sp>
        <p:nvSpPr>
          <p:cNvPr id="6" name="Rectangle 45"/>
          <p:cNvSpPr>
            <a:spLocks noGrp="1" noChangeArrowheads="1"/>
          </p:cNvSpPr>
          <p:nvPr>
            <p:ph type="ftr" sz="quarter" idx="11"/>
          </p:nvPr>
        </p:nvSpPr>
        <p:spPr>
          <a:ln/>
        </p:spPr>
        <p:txBody>
          <a:bodyPr/>
          <a:lstStyle>
            <a:lvl1pPr>
              <a:defRPr/>
            </a:lvl1pPr>
          </a:lstStyle>
          <a:p>
            <a:r>
              <a:rPr lang="en-US"/>
              <a:t>Training Topic #79</a:t>
            </a:r>
          </a:p>
        </p:txBody>
      </p:sp>
      <p:sp>
        <p:nvSpPr>
          <p:cNvPr id="7" name="Rectangle 46"/>
          <p:cNvSpPr>
            <a:spLocks noGrp="1" noChangeArrowheads="1"/>
          </p:cNvSpPr>
          <p:nvPr>
            <p:ph type="sldNum" sz="quarter" idx="12"/>
          </p:nvPr>
        </p:nvSpPr>
        <p:spPr>
          <a:ln/>
        </p:spPr>
        <p:txBody>
          <a:bodyPr/>
          <a:lstStyle>
            <a:lvl1pPr>
              <a:defRPr/>
            </a:lvl1pPr>
          </a:lstStyle>
          <a:p>
            <a:fld id="{A0A6B77A-3022-407B-AD85-BF9D225F9EC7}" type="slidenum">
              <a:rPr lang="en-US"/>
              <a:pPr/>
              <a:t>‹#›</a:t>
            </a:fld>
            <a:endParaRPr lang="en-US"/>
          </a:p>
        </p:txBody>
      </p:sp>
    </p:spTree>
    <p:extLst>
      <p:ext uri="{BB962C8B-B14F-4D97-AF65-F5344CB8AC3E}">
        <p14:creationId xmlns:p14="http://schemas.microsoft.com/office/powerpoint/2010/main" val="9583653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507" y="274996"/>
            <a:ext cx="8228986"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507" y="1534756"/>
            <a:ext cx="4039266" cy="640633"/>
          </a:xfrm>
        </p:spPr>
        <p:txBody>
          <a:bodyPr anchor="b"/>
          <a:lstStyle>
            <a:lvl1pPr marL="0" indent="0">
              <a:buNone/>
              <a:defRPr sz="2300" b="1"/>
            </a:lvl1pPr>
            <a:lvl2pPr marL="442205" indent="0">
              <a:buNone/>
              <a:defRPr sz="1900" b="1"/>
            </a:lvl2pPr>
            <a:lvl3pPr marL="884409" indent="0">
              <a:buNone/>
              <a:defRPr sz="1700" b="1"/>
            </a:lvl3pPr>
            <a:lvl4pPr marL="1326613" indent="0">
              <a:buNone/>
              <a:defRPr sz="1500" b="1"/>
            </a:lvl4pPr>
            <a:lvl5pPr marL="1768817" indent="0">
              <a:buNone/>
              <a:defRPr sz="1500" b="1"/>
            </a:lvl5pPr>
            <a:lvl6pPr marL="2211022" indent="0">
              <a:buNone/>
              <a:defRPr sz="1500" b="1"/>
            </a:lvl6pPr>
            <a:lvl7pPr marL="2653227" indent="0">
              <a:buNone/>
              <a:defRPr sz="1500" b="1"/>
            </a:lvl7pPr>
            <a:lvl8pPr marL="3095432" indent="0">
              <a:buNone/>
              <a:defRPr sz="1500" b="1"/>
            </a:lvl8pPr>
            <a:lvl9pPr marL="3537635" indent="0">
              <a:buNone/>
              <a:defRPr sz="1500" b="1"/>
            </a:lvl9pPr>
          </a:lstStyle>
          <a:p>
            <a:pPr lvl="0"/>
            <a:r>
              <a:rPr lang="en-US"/>
              <a:t>Click to edit Master text styles</a:t>
            </a:r>
          </a:p>
        </p:txBody>
      </p:sp>
      <p:sp>
        <p:nvSpPr>
          <p:cNvPr id="4" name="Content Placeholder 3"/>
          <p:cNvSpPr>
            <a:spLocks noGrp="1"/>
          </p:cNvSpPr>
          <p:nvPr>
            <p:ph sz="half" idx="2"/>
          </p:nvPr>
        </p:nvSpPr>
        <p:spPr>
          <a:xfrm>
            <a:off x="457507" y="2175388"/>
            <a:ext cx="4039266" cy="3951339"/>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692" y="1534756"/>
            <a:ext cx="4040801" cy="640633"/>
          </a:xfrm>
        </p:spPr>
        <p:txBody>
          <a:bodyPr anchor="b"/>
          <a:lstStyle>
            <a:lvl1pPr marL="0" indent="0">
              <a:buNone/>
              <a:defRPr sz="2300" b="1"/>
            </a:lvl1pPr>
            <a:lvl2pPr marL="442205" indent="0">
              <a:buNone/>
              <a:defRPr sz="1900" b="1"/>
            </a:lvl2pPr>
            <a:lvl3pPr marL="884409" indent="0">
              <a:buNone/>
              <a:defRPr sz="1700" b="1"/>
            </a:lvl3pPr>
            <a:lvl4pPr marL="1326613" indent="0">
              <a:buNone/>
              <a:defRPr sz="1500" b="1"/>
            </a:lvl4pPr>
            <a:lvl5pPr marL="1768817" indent="0">
              <a:buNone/>
              <a:defRPr sz="1500" b="1"/>
            </a:lvl5pPr>
            <a:lvl6pPr marL="2211022" indent="0">
              <a:buNone/>
              <a:defRPr sz="1500" b="1"/>
            </a:lvl6pPr>
            <a:lvl7pPr marL="2653227" indent="0">
              <a:buNone/>
              <a:defRPr sz="1500" b="1"/>
            </a:lvl7pPr>
            <a:lvl8pPr marL="3095432" indent="0">
              <a:buNone/>
              <a:defRPr sz="1500" b="1"/>
            </a:lvl8pPr>
            <a:lvl9pPr marL="3537635" indent="0">
              <a:buNone/>
              <a:defRPr sz="1500" b="1"/>
            </a:lvl9pPr>
          </a:lstStyle>
          <a:p>
            <a:pPr lvl="0"/>
            <a:r>
              <a:rPr lang="en-US"/>
              <a:t>Click to edit Master text styles</a:t>
            </a:r>
          </a:p>
        </p:txBody>
      </p:sp>
      <p:sp>
        <p:nvSpPr>
          <p:cNvPr id="6" name="Content Placeholder 5"/>
          <p:cNvSpPr>
            <a:spLocks noGrp="1"/>
          </p:cNvSpPr>
          <p:nvPr>
            <p:ph sz="quarter" idx="4"/>
          </p:nvPr>
        </p:nvSpPr>
        <p:spPr>
          <a:xfrm>
            <a:off x="4645692" y="2175388"/>
            <a:ext cx="4040801" cy="3951339"/>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4"/>
          <p:cNvSpPr>
            <a:spLocks noGrp="1" noChangeArrowheads="1"/>
          </p:cNvSpPr>
          <p:nvPr>
            <p:ph type="dt" sz="half" idx="10"/>
          </p:nvPr>
        </p:nvSpPr>
        <p:spPr>
          <a:ln/>
        </p:spPr>
        <p:txBody>
          <a:bodyPr/>
          <a:lstStyle>
            <a:lvl1pPr>
              <a:defRPr/>
            </a:lvl1pPr>
          </a:lstStyle>
          <a:p>
            <a:endParaRPr lang="en-US"/>
          </a:p>
        </p:txBody>
      </p:sp>
      <p:sp>
        <p:nvSpPr>
          <p:cNvPr id="8" name="Rectangle 45"/>
          <p:cNvSpPr>
            <a:spLocks noGrp="1" noChangeArrowheads="1"/>
          </p:cNvSpPr>
          <p:nvPr>
            <p:ph type="ftr" sz="quarter" idx="11"/>
          </p:nvPr>
        </p:nvSpPr>
        <p:spPr>
          <a:ln/>
        </p:spPr>
        <p:txBody>
          <a:bodyPr/>
          <a:lstStyle>
            <a:lvl1pPr>
              <a:defRPr/>
            </a:lvl1pPr>
          </a:lstStyle>
          <a:p>
            <a:r>
              <a:rPr lang="en-US"/>
              <a:t>Training Topic #79</a:t>
            </a:r>
          </a:p>
        </p:txBody>
      </p:sp>
      <p:sp>
        <p:nvSpPr>
          <p:cNvPr id="9" name="Rectangle 46"/>
          <p:cNvSpPr>
            <a:spLocks noGrp="1" noChangeArrowheads="1"/>
          </p:cNvSpPr>
          <p:nvPr>
            <p:ph type="sldNum" sz="quarter" idx="12"/>
          </p:nvPr>
        </p:nvSpPr>
        <p:spPr>
          <a:ln/>
        </p:spPr>
        <p:txBody>
          <a:bodyPr/>
          <a:lstStyle>
            <a:lvl1pPr>
              <a:defRPr/>
            </a:lvl1pPr>
          </a:lstStyle>
          <a:p>
            <a:fld id="{BF62E920-1F0B-4EDB-91C9-5BF5BB87B655}" type="slidenum">
              <a:rPr lang="en-US"/>
              <a:pPr/>
              <a:t>‹#›</a:t>
            </a:fld>
            <a:endParaRPr lang="en-US"/>
          </a:p>
        </p:txBody>
      </p:sp>
    </p:spTree>
    <p:extLst>
      <p:ext uri="{BB962C8B-B14F-4D97-AF65-F5344CB8AC3E}">
        <p14:creationId xmlns:p14="http://schemas.microsoft.com/office/powerpoint/2010/main" val="24581148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4"/>
          <p:cNvSpPr>
            <a:spLocks noGrp="1" noChangeArrowheads="1"/>
          </p:cNvSpPr>
          <p:nvPr>
            <p:ph type="dt" sz="half" idx="10"/>
          </p:nvPr>
        </p:nvSpPr>
        <p:spPr>
          <a:ln/>
        </p:spPr>
        <p:txBody>
          <a:bodyPr/>
          <a:lstStyle>
            <a:lvl1pPr>
              <a:defRPr/>
            </a:lvl1pPr>
          </a:lstStyle>
          <a:p>
            <a:endParaRPr lang="en-US"/>
          </a:p>
        </p:txBody>
      </p:sp>
      <p:sp>
        <p:nvSpPr>
          <p:cNvPr id="4" name="Rectangle 45"/>
          <p:cNvSpPr>
            <a:spLocks noGrp="1" noChangeArrowheads="1"/>
          </p:cNvSpPr>
          <p:nvPr>
            <p:ph type="ftr" sz="quarter" idx="11"/>
          </p:nvPr>
        </p:nvSpPr>
        <p:spPr>
          <a:ln/>
        </p:spPr>
        <p:txBody>
          <a:bodyPr/>
          <a:lstStyle>
            <a:lvl1pPr>
              <a:defRPr/>
            </a:lvl1pPr>
          </a:lstStyle>
          <a:p>
            <a:r>
              <a:rPr lang="en-US"/>
              <a:t>Training Topic #79</a:t>
            </a:r>
          </a:p>
        </p:txBody>
      </p:sp>
      <p:sp>
        <p:nvSpPr>
          <p:cNvPr id="5" name="Rectangle 46"/>
          <p:cNvSpPr>
            <a:spLocks noGrp="1" noChangeArrowheads="1"/>
          </p:cNvSpPr>
          <p:nvPr>
            <p:ph type="sldNum" sz="quarter" idx="12"/>
          </p:nvPr>
        </p:nvSpPr>
        <p:spPr>
          <a:ln/>
        </p:spPr>
        <p:txBody>
          <a:bodyPr/>
          <a:lstStyle>
            <a:lvl1pPr>
              <a:defRPr/>
            </a:lvl1pPr>
          </a:lstStyle>
          <a:p>
            <a:fld id="{1C378542-F624-4740-9910-108C32B3C7E6}" type="slidenum">
              <a:rPr lang="en-US"/>
              <a:pPr/>
              <a:t>‹#›</a:t>
            </a:fld>
            <a:endParaRPr lang="en-US"/>
          </a:p>
        </p:txBody>
      </p:sp>
    </p:spTree>
    <p:extLst>
      <p:ext uri="{BB962C8B-B14F-4D97-AF65-F5344CB8AC3E}">
        <p14:creationId xmlns:p14="http://schemas.microsoft.com/office/powerpoint/2010/main" val="33910074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endParaRPr lang="en-US"/>
          </a:p>
        </p:txBody>
      </p:sp>
      <p:sp>
        <p:nvSpPr>
          <p:cNvPr id="3" name="Rectangle 45"/>
          <p:cNvSpPr>
            <a:spLocks noGrp="1" noChangeArrowheads="1"/>
          </p:cNvSpPr>
          <p:nvPr>
            <p:ph type="ftr" sz="quarter" idx="11"/>
          </p:nvPr>
        </p:nvSpPr>
        <p:spPr>
          <a:ln/>
        </p:spPr>
        <p:txBody>
          <a:bodyPr/>
          <a:lstStyle>
            <a:lvl1pPr>
              <a:defRPr/>
            </a:lvl1pPr>
          </a:lstStyle>
          <a:p>
            <a:r>
              <a:rPr lang="en-US"/>
              <a:t>Training Topic #79</a:t>
            </a:r>
          </a:p>
        </p:txBody>
      </p:sp>
      <p:sp>
        <p:nvSpPr>
          <p:cNvPr id="4" name="Rectangle 46"/>
          <p:cNvSpPr>
            <a:spLocks noGrp="1" noChangeArrowheads="1"/>
          </p:cNvSpPr>
          <p:nvPr>
            <p:ph type="sldNum" sz="quarter" idx="12"/>
          </p:nvPr>
        </p:nvSpPr>
        <p:spPr>
          <a:ln/>
        </p:spPr>
        <p:txBody>
          <a:bodyPr/>
          <a:lstStyle>
            <a:lvl1pPr>
              <a:defRPr/>
            </a:lvl1pPr>
          </a:lstStyle>
          <a:p>
            <a:fld id="{0D27E29D-CFDA-4F54-A2F3-E774A759EE2E}" type="slidenum">
              <a:rPr lang="en-US"/>
              <a:pPr/>
              <a:t>‹#›</a:t>
            </a:fld>
            <a:endParaRPr lang="en-US"/>
          </a:p>
        </p:txBody>
      </p:sp>
    </p:spTree>
    <p:extLst>
      <p:ext uri="{BB962C8B-B14F-4D97-AF65-F5344CB8AC3E}">
        <p14:creationId xmlns:p14="http://schemas.microsoft.com/office/powerpoint/2010/main" val="2869875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021E4-2E11-00CA-8694-865A0ADEB073}"/>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FFB3E1-80D7-D012-6F6A-BD16AAE994D0}"/>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3">
            <a:extLst>
              <a:ext uri="{FF2B5EF4-FFF2-40B4-BE49-F238E27FC236}">
                <a16:creationId xmlns:a16="http://schemas.microsoft.com/office/drawing/2014/main" id="{6C64254D-9ECB-5F7C-8A12-B289BE2F1FB1}"/>
              </a:ext>
            </a:extLst>
          </p:cNvPr>
          <p:cNvSpPr>
            <a:spLocks noGrp="1"/>
          </p:cNvSpPr>
          <p:nvPr>
            <p:ph type="ftr" sz="quarter" idx="10"/>
          </p:nvPr>
        </p:nvSpPr>
        <p:spPr/>
        <p:txBody>
          <a:bodyPr/>
          <a:lstStyle>
            <a:lvl1pPr>
              <a:defRPr/>
            </a:lvl1pPr>
          </a:lstStyle>
          <a:p>
            <a:r>
              <a:rPr lang="en-US" altLang="en-US"/>
              <a:t>Children Of God</a:t>
            </a:r>
          </a:p>
        </p:txBody>
      </p:sp>
      <p:sp>
        <p:nvSpPr>
          <p:cNvPr id="5" name="Slide Number Placeholder 4">
            <a:extLst>
              <a:ext uri="{FF2B5EF4-FFF2-40B4-BE49-F238E27FC236}">
                <a16:creationId xmlns:a16="http://schemas.microsoft.com/office/drawing/2014/main" id="{DD9BDC0D-1211-1AF1-EDB2-B1400AE5C3A4}"/>
              </a:ext>
            </a:extLst>
          </p:cNvPr>
          <p:cNvSpPr>
            <a:spLocks noGrp="1"/>
          </p:cNvSpPr>
          <p:nvPr>
            <p:ph type="sldNum" sz="quarter" idx="11"/>
          </p:nvPr>
        </p:nvSpPr>
        <p:spPr/>
        <p:txBody>
          <a:bodyPr/>
          <a:lstStyle>
            <a:lvl1pPr>
              <a:defRPr/>
            </a:lvl1pPr>
          </a:lstStyle>
          <a:p>
            <a:fld id="{37667C17-07B2-40AA-BF81-B08F46B935CD}" type="slidenum">
              <a:rPr lang="en-US" altLang="en-US"/>
              <a:pPr/>
              <a:t>‹#›</a:t>
            </a:fld>
            <a:endParaRPr lang="en-US" altLang="en-US"/>
          </a:p>
        </p:txBody>
      </p:sp>
    </p:spTree>
    <p:extLst>
      <p:ext uri="{BB962C8B-B14F-4D97-AF65-F5344CB8AC3E}">
        <p14:creationId xmlns:p14="http://schemas.microsoft.com/office/powerpoint/2010/main" val="11799228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509" y="273461"/>
            <a:ext cx="3007572" cy="1161435"/>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3575619" y="273460"/>
            <a:ext cx="5110875" cy="5853266"/>
          </a:xfrm>
        </p:spPr>
        <p:txBody>
          <a:bodyPr/>
          <a:lstStyle>
            <a:lvl1pPr>
              <a:defRPr sz="3100"/>
            </a:lvl1pPr>
            <a:lvl2pPr>
              <a:defRPr sz="2700"/>
            </a:lvl2pPr>
            <a:lvl3pPr>
              <a:defRPr sz="23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509" y="1434896"/>
            <a:ext cx="3007572" cy="4691831"/>
          </a:xfrm>
        </p:spPr>
        <p:txBody>
          <a:bodyPr/>
          <a:lstStyle>
            <a:lvl1pPr marL="0" indent="0">
              <a:buNone/>
              <a:defRPr sz="1400"/>
            </a:lvl1pPr>
            <a:lvl2pPr marL="442205" indent="0">
              <a:buNone/>
              <a:defRPr sz="1200"/>
            </a:lvl2pPr>
            <a:lvl3pPr marL="884409" indent="0">
              <a:buNone/>
              <a:defRPr sz="1000"/>
            </a:lvl3pPr>
            <a:lvl4pPr marL="1326613" indent="0">
              <a:buNone/>
              <a:defRPr sz="900"/>
            </a:lvl4pPr>
            <a:lvl5pPr marL="1768817" indent="0">
              <a:buNone/>
              <a:defRPr sz="900"/>
            </a:lvl5pPr>
            <a:lvl6pPr marL="2211022" indent="0">
              <a:buNone/>
              <a:defRPr sz="900"/>
            </a:lvl6pPr>
            <a:lvl7pPr marL="2653227" indent="0">
              <a:buNone/>
              <a:defRPr sz="900"/>
            </a:lvl7pPr>
            <a:lvl8pPr marL="3095432" indent="0">
              <a:buNone/>
              <a:defRPr sz="900"/>
            </a:lvl8pPr>
            <a:lvl9pPr marL="3537635" indent="0">
              <a:buNone/>
              <a:defRPr sz="900"/>
            </a:lvl9pPr>
          </a:lstStyle>
          <a:p>
            <a:pPr lvl="0"/>
            <a:r>
              <a:rPr lang="en-US"/>
              <a:t>Click to edit Master text styles</a:t>
            </a:r>
          </a:p>
        </p:txBody>
      </p:sp>
      <p:sp>
        <p:nvSpPr>
          <p:cNvPr id="5" name="Rectangle 44"/>
          <p:cNvSpPr>
            <a:spLocks noGrp="1" noChangeArrowheads="1"/>
          </p:cNvSpPr>
          <p:nvPr>
            <p:ph type="dt" sz="half" idx="10"/>
          </p:nvPr>
        </p:nvSpPr>
        <p:spPr>
          <a:ln/>
        </p:spPr>
        <p:txBody>
          <a:bodyPr/>
          <a:lstStyle>
            <a:lvl1pPr>
              <a:defRPr/>
            </a:lvl1pPr>
          </a:lstStyle>
          <a:p>
            <a:endParaRPr lang="en-US"/>
          </a:p>
        </p:txBody>
      </p:sp>
      <p:sp>
        <p:nvSpPr>
          <p:cNvPr id="6" name="Rectangle 45"/>
          <p:cNvSpPr>
            <a:spLocks noGrp="1" noChangeArrowheads="1"/>
          </p:cNvSpPr>
          <p:nvPr>
            <p:ph type="ftr" sz="quarter" idx="11"/>
          </p:nvPr>
        </p:nvSpPr>
        <p:spPr>
          <a:ln/>
        </p:spPr>
        <p:txBody>
          <a:bodyPr/>
          <a:lstStyle>
            <a:lvl1pPr>
              <a:defRPr/>
            </a:lvl1pPr>
          </a:lstStyle>
          <a:p>
            <a:r>
              <a:rPr lang="en-US"/>
              <a:t>Training Topic #79</a:t>
            </a:r>
          </a:p>
        </p:txBody>
      </p:sp>
      <p:sp>
        <p:nvSpPr>
          <p:cNvPr id="7" name="Rectangle 46"/>
          <p:cNvSpPr>
            <a:spLocks noGrp="1" noChangeArrowheads="1"/>
          </p:cNvSpPr>
          <p:nvPr>
            <p:ph type="sldNum" sz="quarter" idx="12"/>
          </p:nvPr>
        </p:nvSpPr>
        <p:spPr>
          <a:ln/>
        </p:spPr>
        <p:txBody>
          <a:bodyPr/>
          <a:lstStyle>
            <a:lvl1pPr>
              <a:defRPr/>
            </a:lvl1pPr>
          </a:lstStyle>
          <a:p>
            <a:fld id="{0B7D5662-4CC8-4F39-9090-1FC923D1D4FD}" type="slidenum">
              <a:rPr lang="en-US"/>
              <a:pPr/>
              <a:t>‹#›</a:t>
            </a:fld>
            <a:endParaRPr lang="en-US"/>
          </a:p>
        </p:txBody>
      </p:sp>
    </p:spTree>
    <p:extLst>
      <p:ext uri="{BB962C8B-B14F-4D97-AF65-F5344CB8AC3E}">
        <p14:creationId xmlns:p14="http://schemas.microsoft.com/office/powerpoint/2010/main" val="389851313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649" y="4800909"/>
            <a:ext cx="5487014" cy="566891"/>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1791649" y="612982"/>
            <a:ext cx="5487014" cy="4114185"/>
          </a:xfrm>
        </p:spPr>
        <p:txBody>
          <a:bodyPr/>
          <a:lstStyle>
            <a:lvl1pPr marL="0" indent="0">
              <a:buNone/>
              <a:defRPr sz="3100"/>
            </a:lvl1pPr>
            <a:lvl2pPr marL="442205" indent="0">
              <a:buNone/>
              <a:defRPr sz="2700"/>
            </a:lvl2pPr>
            <a:lvl3pPr marL="884409" indent="0">
              <a:buNone/>
              <a:defRPr sz="2300"/>
            </a:lvl3pPr>
            <a:lvl4pPr marL="1326613" indent="0">
              <a:buNone/>
              <a:defRPr sz="1900"/>
            </a:lvl4pPr>
            <a:lvl5pPr marL="1768817" indent="0">
              <a:buNone/>
              <a:defRPr sz="1900"/>
            </a:lvl5pPr>
            <a:lvl6pPr marL="2211022" indent="0">
              <a:buNone/>
              <a:defRPr sz="1900"/>
            </a:lvl6pPr>
            <a:lvl7pPr marL="2653227" indent="0">
              <a:buNone/>
              <a:defRPr sz="1900"/>
            </a:lvl7pPr>
            <a:lvl8pPr marL="3095432" indent="0">
              <a:buNone/>
              <a:defRPr sz="1900"/>
            </a:lvl8pPr>
            <a:lvl9pPr marL="3537635" indent="0">
              <a:buNone/>
              <a:defRPr sz="1900"/>
            </a:lvl9pPr>
          </a:lstStyle>
          <a:p>
            <a:pPr lvl="0"/>
            <a:endParaRPr lang="en-US" noProof="0"/>
          </a:p>
        </p:txBody>
      </p:sp>
      <p:sp>
        <p:nvSpPr>
          <p:cNvPr id="4" name="Text Placeholder 3"/>
          <p:cNvSpPr>
            <a:spLocks noGrp="1"/>
          </p:cNvSpPr>
          <p:nvPr>
            <p:ph type="body" sz="half" idx="2"/>
          </p:nvPr>
        </p:nvSpPr>
        <p:spPr>
          <a:xfrm>
            <a:off x="1791649" y="5367798"/>
            <a:ext cx="5487014" cy="805016"/>
          </a:xfrm>
        </p:spPr>
        <p:txBody>
          <a:bodyPr/>
          <a:lstStyle>
            <a:lvl1pPr marL="0" indent="0">
              <a:buNone/>
              <a:defRPr sz="1400"/>
            </a:lvl1pPr>
            <a:lvl2pPr marL="442205" indent="0">
              <a:buNone/>
              <a:defRPr sz="1200"/>
            </a:lvl2pPr>
            <a:lvl3pPr marL="884409" indent="0">
              <a:buNone/>
              <a:defRPr sz="1000"/>
            </a:lvl3pPr>
            <a:lvl4pPr marL="1326613" indent="0">
              <a:buNone/>
              <a:defRPr sz="900"/>
            </a:lvl4pPr>
            <a:lvl5pPr marL="1768817" indent="0">
              <a:buNone/>
              <a:defRPr sz="900"/>
            </a:lvl5pPr>
            <a:lvl6pPr marL="2211022" indent="0">
              <a:buNone/>
              <a:defRPr sz="900"/>
            </a:lvl6pPr>
            <a:lvl7pPr marL="2653227" indent="0">
              <a:buNone/>
              <a:defRPr sz="900"/>
            </a:lvl7pPr>
            <a:lvl8pPr marL="3095432" indent="0">
              <a:buNone/>
              <a:defRPr sz="900"/>
            </a:lvl8pPr>
            <a:lvl9pPr marL="3537635" indent="0">
              <a:buNone/>
              <a:defRPr sz="900"/>
            </a:lvl9pPr>
          </a:lstStyle>
          <a:p>
            <a:pPr lvl="0"/>
            <a:r>
              <a:rPr lang="en-US"/>
              <a:t>Click to edit Master text styles</a:t>
            </a:r>
          </a:p>
        </p:txBody>
      </p:sp>
      <p:sp>
        <p:nvSpPr>
          <p:cNvPr id="5" name="Rectangle 44"/>
          <p:cNvSpPr>
            <a:spLocks noGrp="1" noChangeArrowheads="1"/>
          </p:cNvSpPr>
          <p:nvPr>
            <p:ph type="dt" sz="half" idx="10"/>
          </p:nvPr>
        </p:nvSpPr>
        <p:spPr>
          <a:ln/>
        </p:spPr>
        <p:txBody>
          <a:bodyPr/>
          <a:lstStyle>
            <a:lvl1pPr>
              <a:defRPr/>
            </a:lvl1pPr>
          </a:lstStyle>
          <a:p>
            <a:endParaRPr lang="en-US"/>
          </a:p>
        </p:txBody>
      </p:sp>
      <p:sp>
        <p:nvSpPr>
          <p:cNvPr id="6" name="Rectangle 45"/>
          <p:cNvSpPr>
            <a:spLocks noGrp="1" noChangeArrowheads="1"/>
          </p:cNvSpPr>
          <p:nvPr>
            <p:ph type="ftr" sz="quarter" idx="11"/>
          </p:nvPr>
        </p:nvSpPr>
        <p:spPr>
          <a:ln/>
        </p:spPr>
        <p:txBody>
          <a:bodyPr/>
          <a:lstStyle>
            <a:lvl1pPr>
              <a:defRPr/>
            </a:lvl1pPr>
          </a:lstStyle>
          <a:p>
            <a:r>
              <a:rPr lang="en-US"/>
              <a:t>Training Topic #79</a:t>
            </a:r>
          </a:p>
        </p:txBody>
      </p:sp>
      <p:sp>
        <p:nvSpPr>
          <p:cNvPr id="7" name="Rectangle 46"/>
          <p:cNvSpPr>
            <a:spLocks noGrp="1" noChangeArrowheads="1"/>
          </p:cNvSpPr>
          <p:nvPr>
            <p:ph type="sldNum" sz="quarter" idx="12"/>
          </p:nvPr>
        </p:nvSpPr>
        <p:spPr>
          <a:ln/>
        </p:spPr>
        <p:txBody>
          <a:bodyPr/>
          <a:lstStyle>
            <a:lvl1pPr>
              <a:defRPr/>
            </a:lvl1pPr>
          </a:lstStyle>
          <a:p>
            <a:fld id="{432F4821-2F40-40B5-BD92-7EA15F020055}" type="slidenum">
              <a:rPr lang="en-US"/>
              <a:pPr/>
              <a:t>‹#›</a:t>
            </a:fld>
            <a:endParaRPr lang="en-US"/>
          </a:p>
        </p:txBody>
      </p:sp>
    </p:spTree>
    <p:extLst>
      <p:ext uri="{BB962C8B-B14F-4D97-AF65-F5344CB8AC3E}">
        <p14:creationId xmlns:p14="http://schemas.microsoft.com/office/powerpoint/2010/main" val="319250284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dt" sz="half" idx="10"/>
          </p:nvPr>
        </p:nvSpPr>
        <p:spPr>
          <a:ln/>
        </p:spPr>
        <p:txBody>
          <a:bodyPr/>
          <a:lstStyle>
            <a:lvl1pPr>
              <a:defRPr/>
            </a:lvl1pPr>
          </a:lstStyle>
          <a:p>
            <a:endParaRPr lang="en-US"/>
          </a:p>
        </p:txBody>
      </p:sp>
      <p:sp>
        <p:nvSpPr>
          <p:cNvPr id="5" name="Rectangle 45"/>
          <p:cNvSpPr>
            <a:spLocks noGrp="1" noChangeArrowheads="1"/>
          </p:cNvSpPr>
          <p:nvPr>
            <p:ph type="ftr" sz="quarter" idx="11"/>
          </p:nvPr>
        </p:nvSpPr>
        <p:spPr>
          <a:ln/>
        </p:spPr>
        <p:txBody>
          <a:bodyPr/>
          <a:lstStyle>
            <a:lvl1pPr>
              <a:defRPr/>
            </a:lvl1pPr>
          </a:lstStyle>
          <a:p>
            <a:r>
              <a:rPr lang="en-US"/>
              <a:t>Training Topic #79</a:t>
            </a:r>
          </a:p>
        </p:txBody>
      </p:sp>
      <p:sp>
        <p:nvSpPr>
          <p:cNvPr id="6" name="Rectangle 46"/>
          <p:cNvSpPr>
            <a:spLocks noGrp="1" noChangeArrowheads="1"/>
          </p:cNvSpPr>
          <p:nvPr>
            <p:ph type="sldNum" sz="quarter" idx="12"/>
          </p:nvPr>
        </p:nvSpPr>
        <p:spPr>
          <a:ln/>
        </p:spPr>
        <p:txBody>
          <a:bodyPr/>
          <a:lstStyle>
            <a:lvl1pPr>
              <a:defRPr/>
            </a:lvl1pPr>
          </a:lstStyle>
          <a:p>
            <a:fld id="{830BE182-CD31-41D7-B356-D60EE2F2EB2E}" type="slidenum">
              <a:rPr lang="en-US"/>
              <a:pPr/>
              <a:t>‹#›</a:t>
            </a:fld>
            <a:endParaRPr lang="en-US"/>
          </a:p>
        </p:txBody>
      </p:sp>
    </p:spTree>
    <p:extLst>
      <p:ext uri="{BB962C8B-B14F-4D97-AF65-F5344CB8AC3E}">
        <p14:creationId xmlns:p14="http://schemas.microsoft.com/office/powerpoint/2010/main" val="23047610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247" y="278071"/>
            <a:ext cx="2057246" cy="585326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508" y="278071"/>
            <a:ext cx="6024355" cy="585326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dt" sz="half" idx="10"/>
          </p:nvPr>
        </p:nvSpPr>
        <p:spPr>
          <a:ln/>
        </p:spPr>
        <p:txBody>
          <a:bodyPr/>
          <a:lstStyle>
            <a:lvl1pPr>
              <a:defRPr/>
            </a:lvl1pPr>
          </a:lstStyle>
          <a:p>
            <a:endParaRPr lang="en-US"/>
          </a:p>
        </p:txBody>
      </p:sp>
      <p:sp>
        <p:nvSpPr>
          <p:cNvPr id="5" name="Rectangle 45"/>
          <p:cNvSpPr>
            <a:spLocks noGrp="1" noChangeArrowheads="1"/>
          </p:cNvSpPr>
          <p:nvPr>
            <p:ph type="ftr" sz="quarter" idx="11"/>
          </p:nvPr>
        </p:nvSpPr>
        <p:spPr>
          <a:ln/>
        </p:spPr>
        <p:txBody>
          <a:bodyPr/>
          <a:lstStyle>
            <a:lvl1pPr>
              <a:defRPr/>
            </a:lvl1pPr>
          </a:lstStyle>
          <a:p>
            <a:r>
              <a:rPr lang="en-US"/>
              <a:t>Training Topic #79</a:t>
            </a:r>
          </a:p>
        </p:txBody>
      </p:sp>
      <p:sp>
        <p:nvSpPr>
          <p:cNvPr id="6" name="Rectangle 46"/>
          <p:cNvSpPr>
            <a:spLocks noGrp="1" noChangeArrowheads="1"/>
          </p:cNvSpPr>
          <p:nvPr>
            <p:ph type="sldNum" sz="quarter" idx="12"/>
          </p:nvPr>
        </p:nvSpPr>
        <p:spPr>
          <a:ln/>
        </p:spPr>
        <p:txBody>
          <a:bodyPr/>
          <a:lstStyle>
            <a:lvl1pPr>
              <a:defRPr/>
            </a:lvl1pPr>
          </a:lstStyle>
          <a:p>
            <a:fld id="{194E11E0-8AC8-453C-8E44-1BFA44AB5BD6}" type="slidenum">
              <a:rPr lang="en-US"/>
              <a:pPr/>
              <a:t>‹#›</a:t>
            </a:fld>
            <a:endParaRPr lang="en-US"/>
          </a:p>
        </p:txBody>
      </p:sp>
    </p:spTree>
    <p:extLst>
      <p:ext uri="{BB962C8B-B14F-4D97-AF65-F5344CB8AC3E}">
        <p14:creationId xmlns:p14="http://schemas.microsoft.com/office/powerpoint/2010/main" val="2717961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120E0-B49B-2A8A-090D-8A68B59164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F956B6-08B6-19F6-DAEE-6AABDF44746F}"/>
              </a:ext>
            </a:extLst>
          </p:cNvPr>
          <p:cNvSpPr>
            <a:spLocks noGrp="1"/>
          </p:cNvSpPr>
          <p:nvPr>
            <p:ph sz="half" idx="1"/>
          </p:nvPr>
        </p:nvSpPr>
        <p:spPr>
          <a:xfrm>
            <a:off x="1066800" y="2057400"/>
            <a:ext cx="3733800" cy="381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2D624F-957B-0C5D-A4CD-D936EF187D4C}"/>
              </a:ext>
            </a:extLst>
          </p:cNvPr>
          <p:cNvSpPr>
            <a:spLocks noGrp="1"/>
          </p:cNvSpPr>
          <p:nvPr>
            <p:ph sz="half" idx="2"/>
          </p:nvPr>
        </p:nvSpPr>
        <p:spPr>
          <a:xfrm>
            <a:off x="4953000" y="2057400"/>
            <a:ext cx="3733800" cy="381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8232599B-541C-A58C-7F73-A643DBE82FDF}"/>
              </a:ext>
            </a:extLst>
          </p:cNvPr>
          <p:cNvSpPr>
            <a:spLocks noGrp="1"/>
          </p:cNvSpPr>
          <p:nvPr>
            <p:ph type="ftr" sz="quarter" idx="10"/>
          </p:nvPr>
        </p:nvSpPr>
        <p:spPr/>
        <p:txBody>
          <a:bodyPr/>
          <a:lstStyle>
            <a:lvl1pPr>
              <a:defRPr/>
            </a:lvl1pPr>
          </a:lstStyle>
          <a:p>
            <a:r>
              <a:rPr lang="en-US" altLang="en-US"/>
              <a:t>Children Of God</a:t>
            </a:r>
          </a:p>
        </p:txBody>
      </p:sp>
      <p:sp>
        <p:nvSpPr>
          <p:cNvPr id="6" name="Slide Number Placeholder 5">
            <a:extLst>
              <a:ext uri="{FF2B5EF4-FFF2-40B4-BE49-F238E27FC236}">
                <a16:creationId xmlns:a16="http://schemas.microsoft.com/office/drawing/2014/main" id="{9883EDAB-3C1A-C65E-231A-BC1936789214}"/>
              </a:ext>
            </a:extLst>
          </p:cNvPr>
          <p:cNvSpPr>
            <a:spLocks noGrp="1"/>
          </p:cNvSpPr>
          <p:nvPr>
            <p:ph type="sldNum" sz="quarter" idx="11"/>
          </p:nvPr>
        </p:nvSpPr>
        <p:spPr/>
        <p:txBody>
          <a:bodyPr/>
          <a:lstStyle>
            <a:lvl1pPr>
              <a:defRPr/>
            </a:lvl1pPr>
          </a:lstStyle>
          <a:p>
            <a:fld id="{868E2D2F-9A1E-4EE1-8013-270AD88255EA}" type="slidenum">
              <a:rPr lang="en-US" altLang="en-US"/>
              <a:pPr/>
              <a:t>‹#›</a:t>
            </a:fld>
            <a:endParaRPr lang="en-US" altLang="en-US"/>
          </a:p>
        </p:txBody>
      </p:sp>
    </p:spTree>
    <p:extLst>
      <p:ext uri="{BB962C8B-B14F-4D97-AF65-F5344CB8AC3E}">
        <p14:creationId xmlns:p14="http://schemas.microsoft.com/office/powerpoint/2010/main" val="2841181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1F877-3C46-3B9B-AA40-F84429F41915}"/>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410A9B-B495-9AA6-F491-123827CC085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77753F-0402-7D00-99AF-42FBC7F704F4}"/>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F4CEA11-9AF2-ABF5-0ED1-92EDDF51482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EE28BB-4997-AF76-CBF5-4462CE2EF3A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id="{041F5B16-984B-518A-AF0F-277720BC68AC}"/>
              </a:ext>
            </a:extLst>
          </p:cNvPr>
          <p:cNvSpPr>
            <a:spLocks noGrp="1"/>
          </p:cNvSpPr>
          <p:nvPr>
            <p:ph type="ftr" sz="quarter" idx="10"/>
          </p:nvPr>
        </p:nvSpPr>
        <p:spPr/>
        <p:txBody>
          <a:bodyPr/>
          <a:lstStyle>
            <a:lvl1pPr>
              <a:defRPr/>
            </a:lvl1pPr>
          </a:lstStyle>
          <a:p>
            <a:r>
              <a:rPr lang="en-US" altLang="en-US"/>
              <a:t>Children Of God</a:t>
            </a:r>
          </a:p>
        </p:txBody>
      </p:sp>
      <p:sp>
        <p:nvSpPr>
          <p:cNvPr id="8" name="Slide Number Placeholder 7">
            <a:extLst>
              <a:ext uri="{FF2B5EF4-FFF2-40B4-BE49-F238E27FC236}">
                <a16:creationId xmlns:a16="http://schemas.microsoft.com/office/drawing/2014/main" id="{17CC6169-0B3D-04B1-015E-66F8F0C1EB3F}"/>
              </a:ext>
            </a:extLst>
          </p:cNvPr>
          <p:cNvSpPr>
            <a:spLocks noGrp="1"/>
          </p:cNvSpPr>
          <p:nvPr>
            <p:ph type="sldNum" sz="quarter" idx="11"/>
          </p:nvPr>
        </p:nvSpPr>
        <p:spPr/>
        <p:txBody>
          <a:bodyPr/>
          <a:lstStyle>
            <a:lvl1pPr>
              <a:defRPr/>
            </a:lvl1pPr>
          </a:lstStyle>
          <a:p>
            <a:fld id="{7D8949F8-63CF-47F0-AB90-91AA3887EF7E}" type="slidenum">
              <a:rPr lang="en-US" altLang="en-US"/>
              <a:pPr/>
              <a:t>‹#›</a:t>
            </a:fld>
            <a:endParaRPr lang="en-US" altLang="en-US"/>
          </a:p>
        </p:txBody>
      </p:sp>
    </p:spTree>
    <p:extLst>
      <p:ext uri="{BB962C8B-B14F-4D97-AF65-F5344CB8AC3E}">
        <p14:creationId xmlns:p14="http://schemas.microsoft.com/office/powerpoint/2010/main" val="3003678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B50EB-C89E-93DA-004C-5F4C6983FF06}"/>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2088C14D-A729-AA63-C64A-50E73BCA348F}"/>
              </a:ext>
            </a:extLst>
          </p:cNvPr>
          <p:cNvSpPr>
            <a:spLocks noGrp="1"/>
          </p:cNvSpPr>
          <p:nvPr>
            <p:ph type="ftr" sz="quarter" idx="10"/>
          </p:nvPr>
        </p:nvSpPr>
        <p:spPr/>
        <p:txBody>
          <a:bodyPr/>
          <a:lstStyle>
            <a:lvl1pPr>
              <a:defRPr/>
            </a:lvl1pPr>
          </a:lstStyle>
          <a:p>
            <a:r>
              <a:rPr lang="en-US" altLang="en-US"/>
              <a:t>Children Of God</a:t>
            </a:r>
          </a:p>
        </p:txBody>
      </p:sp>
      <p:sp>
        <p:nvSpPr>
          <p:cNvPr id="4" name="Slide Number Placeholder 3">
            <a:extLst>
              <a:ext uri="{FF2B5EF4-FFF2-40B4-BE49-F238E27FC236}">
                <a16:creationId xmlns:a16="http://schemas.microsoft.com/office/drawing/2014/main" id="{99CD4823-8B05-EEDE-1A81-FA0E37117BCF}"/>
              </a:ext>
            </a:extLst>
          </p:cNvPr>
          <p:cNvSpPr>
            <a:spLocks noGrp="1"/>
          </p:cNvSpPr>
          <p:nvPr>
            <p:ph type="sldNum" sz="quarter" idx="11"/>
          </p:nvPr>
        </p:nvSpPr>
        <p:spPr/>
        <p:txBody>
          <a:bodyPr/>
          <a:lstStyle>
            <a:lvl1pPr>
              <a:defRPr/>
            </a:lvl1pPr>
          </a:lstStyle>
          <a:p>
            <a:fld id="{A0ABEFD1-BBBB-4FF0-9AC7-6FB3F0143142}" type="slidenum">
              <a:rPr lang="en-US" altLang="en-US"/>
              <a:pPr/>
              <a:t>‹#›</a:t>
            </a:fld>
            <a:endParaRPr lang="en-US" altLang="en-US"/>
          </a:p>
        </p:txBody>
      </p:sp>
    </p:spTree>
    <p:extLst>
      <p:ext uri="{BB962C8B-B14F-4D97-AF65-F5344CB8AC3E}">
        <p14:creationId xmlns:p14="http://schemas.microsoft.com/office/powerpoint/2010/main" val="2508404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B534BB5-5CCA-44A5-9A48-FE32DEE7C014}"/>
              </a:ext>
            </a:extLst>
          </p:cNvPr>
          <p:cNvSpPr>
            <a:spLocks noGrp="1"/>
          </p:cNvSpPr>
          <p:nvPr>
            <p:ph type="ftr" sz="quarter" idx="10"/>
          </p:nvPr>
        </p:nvSpPr>
        <p:spPr/>
        <p:txBody>
          <a:bodyPr/>
          <a:lstStyle>
            <a:lvl1pPr>
              <a:defRPr/>
            </a:lvl1pPr>
          </a:lstStyle>
          <a:p>
            <a:r>
              <a:rPr lang="en-US" altLang="en-US"/>
              <a:t>Children Of God</a:t>
            </a:r>
          </a:p>
        </p:txBody>
      </p:sp>
      <p:sp>
        <p:nvSpPr>
          <p:cNvPr id="3" name="Slide Number Placeholder 2">
            <a:extLst>
              <a:ext uri="{FF2B5EF4-FFF2-40B4-BE49-F238E27FC236}">
                <a16:creationId xmlns:a16="http://schemas.microsoft.com/office/drawing/2014/main" id="{6C7AFF83-30BF-91B1-0366-0DA5D89D7E9A}"/>
              </a:ext>
            </a:extLst>
          </p:cNvPr>
          <p:cNvSpPr>
            <a:spLocks noGrp="1"/>
          </p:cNvSpPr>
          <p:nvPr>
            <p:ph type="sldNum" sz="quarter" idx="11"/>
          </p:nvPr>
        </p:nvSpPr>
        <p:spPr/>
        <p:txBody>
          <a:bodyPr/>
          <a:lstStyle>
            <a:lvl1pPr>
              <a:defRPr/>
            </a:lvl1pPr>
          </a:lstStyle>
          <a:p>
            <a:fld id="{1EDB8A1E-BBE2-43E7-899D-521D0D35DEE7}" type="slidenum">
              <a:rPr lang="en-US" altLang="en-US"/>
              <a:pPr/>
              <a:t>‹#›</a:t>
            </a:fld>
            <a:endParaRPr lang="en-US" altLang="en-US"/>
          </a:p>
        </p:txBody>
      </p:sp>
    </p:spTree>
    <p:extLst>
      <p:ext uri="{BB962C8B-B14F-4D97-AF65-F5344CB8AC3E}">
        <p14:creationId xmlns:p14="http://schemas.microsoft.com/office/powerpoint/2010/main" val="2768277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9C750-F963-96B5-5FED-C3EED01D443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B90F72-C524-0562-8007-2EF086FD3FF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B0A717-A664-85F5-886D-D968EF7D72D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id="{88537282-36E3-373C-AF2B-A35D1FAFFF99}"/>
              </a:ext>
            </a:extLst>
          </p:cNvPr>
          <p:cNvSpPr>
            <a:spLocks noGrp="1"/>
          </p:cNvSpPr>
          <p:nvPr>
            <p:ph type="ftr" sz="quarter" idx="10"/>
          </p:nvPr>
        </p:nvSpPr>
        <p:spPr/>
        <p:txBody>
          <a:bodyPr/>
          <a:lstStyle>
            <a:lvl1pPr>
              <a:defRPr/>
            </a:lvl1pPr>
          </a:lstStyle>
          <a:p>
            <a:r>
              <a:rPr lang="en-US" altLang="en-US"/>
              <a:t>Children Of God</a:t>
            </a:r>
          </a:p>
        </p:txBody>
      </p:sp>
      <p:sp>
        <p:nvSpPr>
          <p:cNvPr id="6" name="Slide Number Placeholder 5">
            <a:extLst>
              <a:ext uri="{FF2B5EF4-FFF2-40B4-BE49-F238E27FC236}">
                <a16:creationId xmlns:a16="http://schemas.microsoft.com/office/drawing/2014/main" id="{389943DF-F282-43BE-1EDF-560223977FC3}"/>
              </a:ext>
            </a:extLst>
          </p:cNvPr>
          <p:cNvSpPr>
            <a:spLocks noGrp="1"/>
          </p:cNvSpPr>
          <p:nvPr>
            <p:ph type="sldNum" sz="quarter" idx="11"/>
          </p:nvPr>
        </p:nvSpPr>
        <p:spPr/>
        <p:txBody>
          <a:bodyPr/>
          <a:lstStyle>
            <a:lvl1pPr>
              <a:defRPr/>
            </a:lvl1pPr>
          </a:lstStyle>
          <a:p>
            <a:fld id="{5D1A9B85-610F-4F18-BCE2-97696453AD82}" type="slidenum">
              <a:rPr lang="en-US" altLang="en-US"/>
              <a:pPr/>
              <a:t>‹#›</a:t>
            </a:fld>
            <a:endParaRPr lang="en-US" altLang="en-US"/>
          </a:p>
        </p:txBody>
      </p:sp>
    </p:spTree>
    <p:extLst>
      <p:ext uri="{BB962C8B-B14F-4D97-AF65-F5344CB8AC3E}">
        <p14:creationId xmlns:p14="http://schemas.microsoft.com/office/powerpoint/2010/main" val="4128511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FC674-0D8F-321D-ACFF-53FFE347FA7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A6158F-3724-FB3E-932B-E2938CCE92D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7D99A12-33DC-ED3E-866E-F4FA39D8CE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id="{8456E763-E77B-2C53-5F1F-8E9BCB37428E}"/>
              </a:ext>
            </a:extLst>
          </p:cNvPr>
          <p:cNvSpPr>
            <a:spLocks noGrp="1"/>
          </p:cNvSpPr>
          <p:nvPr>
            <p:ph type="ftr" sz="quarter" idx="10"/>
          </p:nvPr>
        </p:nvSpPr>
        <p:spPr/>
        <p:txBody>
          <a:bodyPr/>
          <a:lstStyle>
            <a:lvl1pPr>
              <a:defRPr/>
            </a:lvl1pPr>
          </a:lstStyle>
          <a:p>
            <a:r>
              <a:rPr lang="en-US" altLang="en-US"/>
              <a:t>Children Of God</a:t>
            </a:r>
          </a:p>
        </p:txBody>
      </p:sp>
      <p:sp>
        <p:nvSpPr>
          <p:cNvPr id="6" name="Slide Number Placeholder 5">
            <a:extLst>
              <a:ext uri="{FF2B5EF4-FFF2-40B4-BE49-F238E27FC236}">
                <a16:creationId xmlns:a16="http://schemas.microsoft.com/office/drawing/2014/main" id="{22178470-A339-11BD-2D45-D5702AAEA74A}"/>
              </a:ext>
            </a:extLst>
          </p:cNvPr>
          <p:cNvSpPr>
            <a:spLocks noGrp="1"/>
          </p:cNvSpPr>
          <p:nvPr>
            <p:ph type="sldNum" sz="quarter" idx="11"/>
          </p:nvPr>
        </p:nvSpPr>
        <p:spPr/>
        <p:txBody>
          <a:bodyPr/>
          <a:lstStyle>
            <a:lvl1pPr>
              <a:defRPr/>
            </a:lvl1pPr>
          </a:lstStyle>
          <a:p>
            <a:fld id="{DD5C702D-D32C-4CE1-A12F-97FBE2BD58F7}" type="slidenum">
              <a:rPr lang="en-US" altLang="en-US"/>
              <a:pPr/>
              <a:t>‹#›</a:t>
            </a:fld>
            <a:endParaRPr lang="en-US" altLang="en-US"/>
          </a:p>
        </p:txBody>
      </p:sp>
    </p:spTree>
    <p:extLst>
      <p:ext uri="{BB962C8B-B14F-4D97-AF65-F5344CB8AC3E}">
        <p14:creationId xmlns:p14="http://schemas.microsoft.com/office/powerpoint/2010/main" val="882295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5.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5.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369116DF-592A-1A7D-94D2-91404720FA55}"/>
              </a:ext>
            </a:extLst>
          </p:cNvPr>
          <p:cNvSpPr>
            <a:spLocks noGrp="1" noChangeArrowheads="1"/>
          </p:cNvSpPr>
          <p:nvPr>
            <p:ph type="title"/>
          </p:nvPr>
        </p:nvSpPr>
        <p:spPr bwMode="auto">
          <a:xfrm>
            <a:off x="152400" y="838200"/>
            <a:ext cx="8763000" cy="96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99" name="Rectangle 3">
            <a:extLst>
              <a:ext uri="{FF2B5EF4-FFF2-40B4-BE49-F238E27FC236}">
                <a16:creationId xmlns:a16="http://schemas.microsoft.com/office/drawing/2014/main" id="{70C9554C-C05F-811A-3B3E-6F4BB2FD9256}"/>
              </a:ext>
            </a:extLst>
          </p:cNvPr>
          <p:cNvSpPr>
            <a:spLocks noGrp="1" noChangeArrowheads="1"/>
          </p:cNvSpPr>
          <p:nvPr>
            <p:ph type="body" idx="1"/>
          </p:nvPr>
        </p:nvSpPr>
        <p:spPr bwMode="auto">
          <a:xfrm>
            <a:off x="1066800" y="2057400"/>
            <a:ext cx="76200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1" name="Rectangle 5">
            <a:extLst>
              <a:ext uri="{FF2B5EF4-FFF2-40B4-BE49-F238E27FC236}">
                <a16:creationId xmlns:a16="http://schemas.microsoft.com/office/drawing/2014/main" id="{905889C4-929E-76BE-4C73-1BCC224A8CA8}"/>
              </a:ext>
            </a:extLst>
          </p:cNvPr>
          <p:cNvSpPr>
            <a:spLocks noGrp="1" noChangeArrowheads="1"/>
          </p:cNvSpPr>
          <p:nvPr>
            <p:ph type="ftr" sz="quarter" idx="3"/>
          </p:nvPr>
        </p:nvSpPr>
        <p:spPr bwMode="auto">
          <a:xfrm>
            <a:off x="0" y="63817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Arial" panose="020B0604020202020204" pitchFamily="34" charset="0"/>
              </a:defRPr>
            </a:lvl1pPr>
          </a:lstStyle>
          <a:p>
            <a:r>
              <a:rPr lang="en-US" altLang="en-US"/>
              <a:t>Children Of God</a:t>
            </a:r>
          </a:p>
        </p:txBody>
      </p:sp>
      <p:sp>
        <p:nvSpPr>
          <p:cNvPr id="4102" name="Rectangle 6">
            <a:extLst>
              <a:ext uri="{FF2B5EF4-FFF2-40B4-BE49-F238E27FC236}">
                <a16:creationId xmlns:a16="http://schemas.microsoft.com/office/drawing/2014/main" id="{CE6E7A26-B0D4-EE17-5B9D-04C1CA31CF35}"/>
              </a:ext>
            </a:extLst>
          </p:cNvPr>
          <p:cNvSpPr>
            <a:spLocks noGrp="1" noChangeArrowheads="1"/>
          </p:cNvSpPr>
          <p:nvPr>
            <p:ph type="sldNum" sz="quarter" idx="4"/>
          </p:nvPr>
        </p:nvSpPr>
        <p:spPr bwMode="auto">
          <a:xfrm>
            <a:off x="7010400"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solidFill>
                  <a:srgbClr val="000000"/>
                </a:solidFill>
              </a:defRPr>
            </a:lvl1pPr>
          </a:lstStyle>
          <a:p>
            <a:fld id="{990356A9-35E6-4D15-9174-DE62A5634A7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1"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tmplLst>
          <p:tmpl lvl="1">
            <p:tnLst>
              <p:par>
                <p:cTn presetID="1" presetClass="entr" presetSubtype="0" fill="hold" nodeType="clickEffect">
                  <p:stCondLst>
                    <p:cond delay="0"/>
                  </p:stCondLst>
                  <p:childTnLst>
                    <p:set>
                      <p:cBhvr>
                        <p:cTn dur="1" fill="hold">
                          <p:stCondLst>
                            <p:cond delay="0"/>
                          </p:stCondLst>
                        </p:cTn>
                        <p:tgtEl>
                          <p:spTgt spid="4099"/>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4099"/>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4099"/>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4099"/>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4099"/>
                        </p:tgtEl>
                        <p:attrNameLst>
                          <p:attrName>style.visibility</p:attrName>
                        </p:attrNameLst>
                      </p:cBhvr>
                      <p:to>
                        <p:strVal val="visible"/>
                      </p:to>
                    </p:set>
                  </p:childTnLst>
                </p:cTn>
              </p:par>
            </p:tnLst>
          </p:tmpl>
        </p:tmplLst>
      </p:bldP>
    </p:bldLst>
  </p:timing>
  <p:hf hdr="0" dt="0"/>
  <p:txStyles>
    <p:titleStyle>
      <a:lvl1pPr algn="ctr" rtl="0" fontAlgn="base">
        <a:spcBef>
          <a:spcPct val="0"/>
        </a:spcBef>
        <a:spcAft>
          <a:spcPct val="0"/>
        </a:spcAft>
        <a:defRPr sz="4400" kern="1200">
          <a:solidFill>
            <a:srgbClr val="000000"/>
          </a:solidFill>
          <a:latin typeface="+mj-lt"/>
          <a:ea typeface="+mj-ea"/>
          <a:cs typeface="+mj-cs"/>
        </a:defRPr>
      </a:lvl1pPr>
      <a:lvl2pPr algn="ctr" rtl="0" fontAlgn="base">
        <a:spcBef>
          <a:spcPct val="0"/>
        </a:spcBef>
        <a:spcAft>
          <a:spcPct val="0"/>
        </a:spcAft>
        <a:defRPr sz="4400">
          <a:solidFill>
            <a:srgbClr val="000000"/>
          </a:solidFill>
          <a:latin typeface="Arial Black" panose="020B0A04020102020204" pitchFamily="34" charset="0"/>
        </a:defRPr>
      </a:lvl2pPr>
      <a:lvl3pPr algn="ctr" rtl="0" fontAlgn="base">
        <a:spcBef>
          <a:spcPct val="0"/>
        </a:spcBef>
        <a:spcAft>
          <a:spcPct val="0"/>
        </a:spcAft>
        <a:defRPr sz="4400">
          <a:solidFill>
            <a:srgbClr val="000000"/>
          </a:solidFill>
          <a:latin typeface="Arial Black" panose="020B0A04020102020204" pitchFamily="34" charset="0"/>
        </a:defRPr>
      </a:lvl3pPr>
      <a:lvl4pPr algn="ctr" rtl="0" fontAlgn="base">
        <a:spcBef>
          <a:spcPct val="0"/>
        </a:spcBef>
        <a:spcAft>
          <a:spcPct val="0"/>
        </a:spcAft>
        <a:defRPr sz="4400">
          <a:solidFill>
            <a:srgbClr val="000000"/>
          </a:solidFill>
          <a:latin typeface="Arial Black" panose="020B0A04020102020204" pitchFamily="34" charset="0"/>
        </a:defRPr>
      </a:lvl4pPr>
      <a:lvl5pPr algn="ctr" rtl="0" fontAlgn="base">
        <a:spcBef>
          <a:spcPct val="0"/>
        </a:spcBef>
        <a:spcAft>
          <a:spcPct val="0"/>
        </a:spcAft>
        <a:defRPr sz="4400">
          <a:solidFill>
            <a:srgbClr val="000000"/>
          </a:solidFill>
          <a:latin typeface="Arial Black" panose="020B0A04020102020204" pitchFamily="34" charset="0"/>
        </a:defRPr>
      </a:lvl5pPr>
      <a:lvl6pPr marL="457200" algn="ctr" rtl="0" fontAlgn="base">
        <a:spcBef>
          <a:spcPct val="0"/>
        </a:spcBef>
        <a:spcAft>
          <a:spcPct val="0"/>
        </a:spcAft>
        <a:defRPr sz="4400">
          <a:solidFill>
            <a:srgbClr val="000000"/>
          </a:solidFill>
          <a:latin typeface="Arial Black" panose="020B0A04020102020204" pitchFamily="34" charset="0"/>
        </a:defRPr>
      </a:lvl6pPr>
      <a:lvl7pPr marL="914400" algn="ctr" rtl="0" fontAlgn="base">
        <a:spcBef>
          <a:spcPct val="0"/>
        </a:spcBef>
        <a:spcAft>
          <a:spcPct val="0"/>
        </a:spcAft>
        <a:defRPr sz="4400">
          <a:solidFill>
            <a:srgbClr val="000000"/>
          </a:solidFill>
          <a:latin typeface="Arial Black" panose="020B0A04020102020204" pitchFamily="34" charset="0"/>
        </a:defRPr>
      </a:lvl7pPr>
      <a:lvl8pPr marL="1371600" algn="ctr" rtl="0" fontAlgn="base">
        <a:spcBef>
          <a:spcPct val="0"/>
        </a:spcBef>
        <a:spcAft>
          <a:spcPct val="0"/>
        </a:spcAft>
        <a:defRPr sz="4400">
          <a:solidFill>
            <a:srgbClr val="000000"/>
          </a:solidFill>
          <a:latin typeface="Arial Black" panose="020B0A04020102020204" pitchFamily="34" charset="0"/>
        </a:defRPr>
      </a:lvl8pPr>
      <a:lvl9pPr marL="1828800" algn="ctr" rtl="0" fontAlgn="base">
        <a:spcBef>
          <a:spcPct val="0"/>
        </a:spcBef>
        <a:spcAft>
          <a:spcPct val="0"/>
        </a:spcAft>
        <a:defRPr sz="4400">
          <a:solidFill>
            <a:srgbClr val="000000"/>
          </a:solidFill>
          <a:latin typeface="Arial Black" panose="020B0A04020102020204" pitchFamily="34" charset="0"/>
        </a:defRPr>
      </a:lvl9pPr>
    </p:titleStyle>
    <p:bodyStyle>
      <a:lvl1pPr marL="342900" indent="-342900" algn="l" rtl="0" fontAlgn="base">
        <a:spcBef>
          <a:spcPct val="20000"/>
        </a:spcBef>
        <a:spcAft>
          <a:spcPct val="0"/>
        </a:spcAft>
        <a:buChar char="•"/>
        <a:defRPr sz="3600" kern="1200">
          <a:solidFill>
            <a:srgbClr val="000000"/>
          </a:solidFill>
          <a:latin typeface="+mn-lt"/>
          <a:ea typeface="+mn-ea"/>
          <a:cs typeface="+mn-cs"/>
        </a:defRPr>
      </a:lvl1pPr>
      <a:lvl2pPr marL="742950" indent="-285750" algn="l" rtl="0" fontAlgn="base">
        <a:spcBef>
          <a:spcPct val="20000"/>
        </a:spcBef>
        <a:spcAft>
          <a:spcPct val="0"/>
        </a:spcAft>
        <a:buChar char="–"/>
        <a:defRPr sz="3600" kern="1200">
          <a:solidFill>
            <a:srgbClr val="000000"/>
          </a:solidFill>
          <a:latin typeface="+mn-lt"/>
          <a:ea typeface="+mn-ea"/>
          <a:cs typeface="+mn-cs"/>
        </a:defRPr>
      </a:lvl2pPr>
      <a:lvl3pPr marL="1143000" indent="-228600" algn="l" rtl="0" fontAlgn="base">
        <a:spcBef>
          <a:spcPct val="20000"/>
        </a:spcBef>
        <a:spcAft>
          <a:spcPct val="0"/>
        </a:spcAft>
        <a:buChar char="•"/>
        <a:defRPr sz="3600" kern="1200">
          <a:solidFill>
            <a:srgbClr val="000000"/>
          </a:solidFill>
          <a:latin typeface="+mn-lt"/>
          <a:ea typeface="+mn-ea"/>
          <a:cs typeface="+mn-cs"/>
        </a:defRPr>
      </a:lvl3pPr>
      <a:lvl4pPr marL="1600200" indent="-228600" algn="l" rtl="0" fontAlgn="base">
        <a:spcBef>
          <a:spcPct val="20000"/>
        </a:spcBef>
        <a:spcAft>
          <a:spcPct val="0"/>
        </a:spcAft>
        <a:buChar char="–"/>
        <a:defRPr sz="3600" kern="1200">
          <a:solidFill>
            <a:srgbClr val="000000"/>
          </a:solidFill>
          <a:latin typeface="+mn-lt"/>
          <a:ea typeface="+mn-ea"/>
          <a:cs typeface="+mn-cs"/>
        </a:defRPr>
      </a:lvl4pPr>
      <a:lvl5pPr marL="2057400" indent="-228600" algn="l" rtl="0" fontAlgn="base">
        <a:spcBef>
          <a:spcPct val="20000"/>
        </a:spcBef>
        <a:spcAft>
          <a:spcPct val="0"/>
        </a:spcAft>
        <a:buChar char="»"/>
        <a:defRPr sz="36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61442" name="Group 2">
            <a:extLst>
              <a:ext uri="{FF2B5EF4-FFF2-40B4-BE49-F238E27FC236}">
                <a16:creationId xmlns:a16="http://schemas.microsoft.com/office/drawing/2014/main" id="{E4B7CF48-4AAD-1C53-7F89-3F89BA952B10}"/>
              </a:ext>
            </a:extLst>
          </p:cNvPr>
          <p:cNvGrpSpPr>
            <a:grpSpLocks/>
          </p:cNvGrpSpPr>
          <p:nvPr/>
        </p:nvGrpSpPr>
        <p:grpSpPr bwMode="auto">
          <a:xfrm>
            <a:off x="0" y="0"/>
            <a:ext cx="9144000" cy="6856413"/>
            <a:chOff x="0" y="0"/>
            <a:chExt cx="5760" cy="4319"/>
          </a:xfrm>
        </p:grpSpPr>
        <p:sp>
          <p:nvSpPr>
            <p:cNvPr id="61443" name="Freeform 3">
              <a:extLst>
                <a:ext uri="{FF2B5EF4-FFF2-40B4-BE49-F238E27FC236}">
                  <a16:creationId xmlns:a16="http://schemas.microsoft.com/office/drawing/2014/main" id="{D8B68517-7CC6-24F7-CCF7-D89D9002A0D0}"/>
                </a:ext>
              </a:extLst>
            </p:cNvPr>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44" name="Freeform 4">
              <a:extLst>
                <a:ext uri="{FF2B5EF4-FFF2-40B4-BE49-F238E27FC236}">
                  <a16:creationId xmlns:a16="http://schemas.microsoft.com/office/drawing/2014/main" id="{60BC6610-6A7B-5028-B9C6-2376CB95F21C}"/>
                </a:ext>
              </a:extLst>
            </p:cNvPr>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45" name="Freeform 5">
              <a:extLst>
                <a:ext uri="{FF2B5EF4-FFF2-40B4-BE49-F238E27FC236}">
                  <a16:creationId xmlns:a16="http://schemas.microsoft.com/office/drawing/2014/main" id="{2358B63C-E85A-93F9-CA28-96F758002A75}"/>
                </a:ext>
              </a:extLst>
            </p:cNvPr>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46" name="Freeform 6">
              <a:extLst>
                <a:ext uri="{FF2B5EF4-FFF2-40B4-BE49-F238E27FC236}">
                  <a16:creationId xmlns:a16="http://schemas.microsoft.com/office/drawing/2014/main" id="{C307180D-EAF0-FC18-135C-C12D33F96878}"/>
                </a:ext>
              </a:extLst>
            </p:cNvPr>
            <p:cNvSpPr>
              <a:spLocks/>
            </p:cNvSpPr>
            <p:nvPr/>
          </p:nvSpPr>
          <p:spPr bwMode="hidden">
            <a:xfrm>
              <a:off x="4038" y="3577"/>
              <a:ext cx="1720" cy="65"/>
            </a:xfrm>
            <a:custGeom>
              <a:avLst/>
              <a:gdLst>
                <a:gd name="T0" fmla="*/ 1722 w 1722"/>
                <a:gd name="T1" fmla="*/ 66 h 66"/>
                <a:gd name="T2" fmla="*/ 1722 w 1722"/>
                <a:gd name="T3" fmla="*/ 60 h 66"/>
                <a:gd name="T4" fmla="*/ 0 w 1722"/>
                <a:gd name="T5" fmla="*/ 0 h 66"/>
                <a:gd name="T6" fmla="*/ 0 w 1722"/>
                <a:gd name="T7" fmla="*/ 48 h 66"/>
                <a:gd name="T8" fmla="*/ 1722 w 1722"/>
                <a:gd name="T9" fmla="*/ 66 h 66"/>
                <a:gd name="T10" fmla="*/ 1722 w 1722"/>
                <a:gd name="T11" fmla="*/ 66 h 66"/>
              </a:gdLst>
              <a:ahLst/>
              <a:cxnLst>
                <a:cxn ang="0">
                  <a:pos x="T0" y="T1"/>
                </a:cxn>
                <a:cxn ang="0">
                  <a:pos x="T2" y="T3"/>
                </a:cxn>
                <a:cxn ang="0">
                  <a:pos x="T4" y="T5"/>
                </a:cxn>
                <a:cxn ang="0">
                  <a:pos x="T6" y="T7"/>
                </a:cxn>
                <a:cxn ang="0">
                  <a:pos x="T8" y="T9"/>
                </a:cxn>
                <a:cxn ang="0">
                  <a:pos x="T10" y="T11"/>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47" name="Freeform 7">
              <a:extLst>
                <a:ext uri="{FF2B5EF4-FFF2-40B4-BE49-F238E27FC236}">
                  <a16:creationId xmlns:a16="http://schemas.microsoft.com/office/drawing/2014/main" id="{B87F730A-22B5-ECCE-0FFF-C61426FA7886}"/>
                </a:ext>
              </a:extLst>
            </p:cNvPr>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448" name="Freeform 8">
              <a:extLst>
                <a:ext uri="{FF2B5EF4-FFF2-40B4-BE49-F238E27FC236}">
                  <a16:creationId xmlns:a16="http://schemas.microsoft.com/office/drawing/2014/main" id="{093284F1-C453-C598-CDA3-DEC826E4915A}"/>
                </a:ext>
              </a:extLst>
            </p:cNvPr>
            <p:cNvSpPr>
              <a:spLocks/>
            </p:cNvSpPr>
            <p:nvPr/>
          </p:nvSpPr>
          <p:spPr bwMode="hidden">
            <a:xfrm>
              <a:off x="4784" y="3702"/>
              <a:ext cx="974" cy="101"/>
            </a:xfrm>
            <a:custGeom>
              <a:avLst/>
              <a:gdLst>
                <a:gd name="T0" fmla="*/ 975 w 975"/>
                <a:gd name="T1" fmla="*/ 48 h 101"/>
                <a:gd name="T2" fmla="*/ 975 w 975"/>
                <a:gd name="T3" fmla="*/ 0 h 101"/>
                <a:gd name="T4" fmla="*/ 0 w 975"/>
                <a:gd name="T5" fmla="*/ 24 h 101"/>
                <a:gd name="T6" fmla="*/ 0 w 975"/>
                <a:gd name="T7" fmla="*/ 101 h 101"/>
                <a:gd name="T8" fmla="*/ 975 w 975"/>
                <a:gd name="T9" fmla="*/ 48 h 101"/>
                <a:gd name="T10" fmla="*/ 975 w 975"/>
                <a:gd name="T11" fmla="*/ 48 h 101"/>
              </a:gdLst>
              <a:ahLst/>
              <a:cxnLst>
                <a:cxn ang="0">
                  <a:pos x="T0" y="T1"/>
                </a:cxn>
                <a:cxn ang="0">
                  <a:pos x="T2" y="T3"/>
                </a:cxn>
                <a:cxn ang="0">
                  <a:pos x="T4" y="T5"/>
                </a:cxn>
                <a:cxn ang="0">
                  <a:pos x="T6" y="T7"/>
                </a:cxn>
                <a:cxn ang="0">
                  <a:pos x="T8" y="T9"/>
                </a:cxn>
                <a:cxn ang="0">
                  <a:pos x="T10" y="T11"/>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49" name="Freeform 9">
              <a:extLst>
                <a:ext uri="{FF2B5EF4-FFF2-40B4-BE49-F238E27FC236}">
                  <a16:creationId xmlns:a16="http://schemas.microsoft.com/office/drawing/2014/main" id="{D2BFE3C7-C95F-3E86-4720-A23F3C4D283C}"/>
                </a:ext>
              </a:extLst>
            </p:cNvPr>
            <p:cNvSpPr>
              <a:spLocks/>
            </p:cNvSpPr>
            <p:nvPr/>
          </p:nvSpPr>
          <p:spPr bwMode="hidden">
            <a:xfrm>
              <a:off x="3619" y="3815"/>
              <a:ext cx="2139" cy="198"/>
            </a:xfrm>
            <a:custGeom>
              <a:avLst/>
              <a:gdLst>
                <a:gd name="T0" fmla="*/ 2141 w 2141"/>
                <a:gd name="T1" fmla="*/ 0 h 198"/>
                <a:gd name="T2" fmla="*/ 0 w 2141"/>
                <a:gd name="T3" fmla="*/ 156 h 198"/>
                <a:gd name="T4" fmla="*/ 0 w 2141"/>
                <a:gd name="T5" fmla="*/ 198 h 198"/>
                <a:gd name="T6" fmla="*/ 2141 w 2141"/>
                <a:gd name="T7" fmla="*/ 0 h 198"/>
                <a:gd name="T8" fmla="*/ 2141 w 2141"/>
                <a:gd name="T9" fmla="*/ 0 h 198"/>
              </a:gdLst>
              <a:ahLst/>
              <a:cxnLst>
                <a:cxn ang="0">
                  <a:pos x="T0" y="T1"/>
                </a:cxn>
                <a:cxn ang="0">
                  <a:pos x="T2" y="T3"/>
                </a:cxn>
                <a:cxn ang="0">
                  <a:pos x="T4" y="T5"/>
                </a:cxn>
                <a:cxn ang="0">
                  <a:pos x="T6" y="T7"/>
                </a:cxn>
                <a:cxn ang="0">
                  <a:pos x="T8" y="T9"/>
                </a:cxn>
              </a:cxnLst>
              <a:rect l="0" t="0" r="r" b="b"/>
              <a:pathLst>
                <a:path w="2141" h="198">
                  <a:moveTo>
                    <a:pt x="2141" y="0"/>
                  </a:moveTo>
                  <a:lnTo>
                    <a:pt x="0" y="156"/>
                  </a:lnTo>
                  <a:lnTo>
                    <a:pt x="0" y="198"/>
                  </a:lnTo>
                  <a:lnTo>
                    <a:pt x="2141" y="0"/>
                  </a:lnTo>
                  <a:lnTo>
                    <a:pt x="2141"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50" name="Freeform 10">
              <a:extLst>
                <a:ext uri="{FF2B5EF4-FFF2-40B4-BE49-F238E27FC236}">
                  <a16:creationId xmlns:a16="http://schemas.microsoft.com/office/drawing/2014/main" id="{D92F2F6E-3915-5DB6-070C-EC36BD6D62F8}"/>
                </a:ext>
              </a:extLst>
            </p:cNvPr>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51" name="Freeform 11">
              <a:extLst>
                <a:ext uri="{FF2B5EF4-FFF2-40B4-BE49-F238E27FC236}">
                  <a16:creationId xmlns:a16="http://schemas.microsoft.com/office/drawing/2014/main" id="{92EE138C-C7FE-B745-C664-FF980DBA3017}"/>
                </a:ext>
              </a:extLst>
            </p:cNvPr>
            <p:cNvSpPr>
              <a:spLocks/>
            </p:cNvSpPr>
            <p:nvPr/>
          </p:nvSpPr>
          <p:spPr bwMode="hidden">
            <a:xfrm>
              <a:off x="2097" y="4043"/>
              <a:ext cx="2514" cy="276"/>
            </a:xfrm>
            <a:custGeom>
              <a:avLst/>
              <a:gdLst>
                <a:gd name="T0" fmla="*/ 2182 w 2517"/>
                <a:gd name="T1" fmla="*/ 276 h 276"/>
                <a:gd name="T2" fmla="*/ 2517 w 2517"/>
                <a:gd name="T3" fmla="*/ 204 h 276"/>
                <a:gd name="T4" fmla="*/ 2260 w 2517"/>
                <a:gd name="T5" fmla="*/ 0 h 276"/>
                <a:gd name="T6" fmla="*/ 0 w 2517"/>
                <a:gd name="T7" fmla="*/ 276 h 276"/>
                <a:gd name="T8" fmla="*/ 2182 w 2517"/>
                <a:gd name="T9" fmla="*/ 276 h 276"/>
                <a:gd name="T10" fmla="*/ 2182 w 2517"/>
                <a:gd name="T11" fmla="*/ 276 h 276"/>
              </a:gdLst>
              <a:ahLst/>
              <a:cxnLst>
                <a:cxn ang="0">
                  <a:pos x="T0" y="T1"/>
                </a:cxn>
                <a:cxn ang="0">
                  <a:pos x="T2" y="T3"/>
                </a:cxn>
                <a:cxn ang="0">
                  <a:pos x="T4" y="T5"/>
                </a:cxn>
                <a:cxn ang="0">
                  <a:pos x="T6" y="T7"/>
                </a:cxn>
                <a:cxn ang="0">
                  <a:pos x="T8" y="T9"/>
                </a:cxn>
                <a:cxn ang="0">
                  <a:pos x="T10" y="T11"/>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52" name="Freeform 12">
              <a:extLst>
                <a:ext uri="{FF2B5EF4-FFF2-40B4-BE49-F238E27FC236}">
                  <a16:creationId xmlns:a16="http://schemas.microsoft.com/office/drawing/2014/main" id="{FE922C13-962D-FCEF-2C0C-8B031757E0D7}"/>
                </a:ext>
              </a:extLst>
            </p:cNvPr>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53" name="Freeform 13">
              <a:extLst>
                <a:ext uri="{FF2B5EF4-FFF2-40B4-BE49-F238E27FC236}">
                  <a16:creationId xmlns:a16="http://schemas.microsoft.com/office/drawing/2014/main" id="{C48E375E-4F5D-916D-E002-17D2D906A6BB}"/>
                </a:ext>
              </a:extLst>
            </p:cNvPr>
            <p:cNvSpPr>
              <a:spLocks/>
            </p:cNvSpPr>
            <p:nvPr/>
          </p:nvSpPr>
          <p:spPr bwMode="hidden">
            <a:xfrm>
              <a:off x="5030" y="3151"/>
              <a:ext cx="728" cy="240"/>
            </a:xfrm>
            <a:custGeom>
              <a:avLst/>
              <a:gdLst>
                <a:gd name="T0" fmla="*/ 729 w 729"/>
                <a:gd name="T1" fmla="*/ 240 h 240"/>
                <a:gd name="T2" fmla="*/ 0 w 729"/>
                <a:gd name="T3" fmla="*/ 0 h 240"/>
                <a:gd name="T4" fmla="*/ 0 w 729"/>
                <a:gd name="T5" fmla="*/ 6 h 240"/>
                <a:gd name="T6" fmla="*/ 729 w 729"/>
                <a:gd name="T7" fmla="*/ 240 h 240"/>
                <a:gd name="T8" fmla="*/ 729 w 729"/>
                <a:gd name="T9" fmla="*/ 240 h 240"/>
              </a:gdLst>
              <a:ahLst/>
              <a:cxnLst>
                <a:cxn ang="0">
                  <a:pos x="T0" y="T1"/>
                </a:cxn>
                <a:cxn ang="0">
                  <a:pos x="T2" y="T3"/>
                </a:cxn>
                <a:cxn ang="0">
                  <a:pos x="T4" y="T5"/>
                </a:cxn>
                <a:cxn ang="0">
                  <a:pos x="T6" y="T7"/>
                </a:cxn>
                <a:cxn ang="0">
                  <a:pos x="T8" y="T9"/>
                </a:cxn>
              </a:cxnLst>
              <a:rect l="0" t="0" r="r" b="b"/>
              <a:pathLst>
                <a:path w="729" h="240">
                  <a:moveTo>
                    <a:pt x="729" y="240"/>
                  </a:moveTo>
                  <a:lnTo>
                    <a:pt x="0" y="0"/>
                  </a:lnTo>
                  <a:lnTo>
                    <a:pt x="0" y="6"/>
                  </a:lnTo>
                  <a:lnTo>
                    <a:pt x="729" y="240"/>
                  </a:lnTo>
                  <a:lnTo>
                    <a:pt x="729" y="24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54" name="Freeform 14">
              <a:extLst>
                <a:ext uri="{FF2B5EF4-FFF2-40B4-BE49-F238E27FC236}">
                  <a16:creationId xmlns:a16="http://schemas.microsoft.com/office/drawing/2014/main" id="{8C6F0FFB-67E1-47EA-64E3-448069A233F4}"/>
                </a:ext>
              </a:extLst>
            </p:cNvPr>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55" name="Freeform 15">
              <a:extLst>
                <a:ext uri="{FF2B5EF4-FFF2-40B4-BE49-F238E27FC236}">
                  <a16:creationId xmlns:a16="http://schemas.microsoft.com/office/drawing/2014/main" id="{58429D2D-EF14-42FF-D81D-B670051447C2}"/>
                </a:ext>
              </a:extLst>
            </p:cNvPr>
            <p:cNvSpPr>
              <a:spLocks/>
            </p:cNvSpPr>
            <p:nvPr/>
          </p:nvSpPr>
          <p:spPr bwMode="hidden">
            <a:xfrm>
              <a:off x="5030" y="3049"/>
              <a:ext cx="728" cy="318"/>
            </a:xfrm>
            <a:custGeom>
              <a:avLst/>
              <a:gdLst>
                <a:gd name="T0" fmla="*/ 729 w 729"/>
                <a:gd name="T1" fmla="*/ 318 h 318"/>
                <a:gd name="T2" fmla="*/ 729 w 729"/>
                <a:gd name="T3" fmla="*/ 312 h 318"/>
                <a:gd name="T4" fmla="*/ 0 w 729"/>
                <a:gd name="T5" fmla="*/ 0 h 318"/>
                <a:gd name="T6" fmla="*/ 0 w 729"/>
                <a:gd name="T7" fmla="*/ 54 h 318"/>
                <a:gd name="T8" fmla="*/ 729 w 729"/>
                <a:gd name="T9" fmla="*/ 318 h 318"/>
                <a:gd name="T10" fmla="*/ 729 w 729"/>
                <a:gd name="T11" fmla="*/ 318 h 318"/>
              </a:gdLst>
              <a:ahLst/>
              <a:cxnLst>
                <a:cxn ang="0">
                  <a:pos x="T0" y="T1"/>
                </a:cxn>
                <a:cxn ang="0">
                  <a:pos x="T2" y="T3"/>
                </a:cxn>
                <a:cxn ang="0">
                  <a:pos x="T4" y="T5"/>
                </a:cxn>
                <a:cxn ang="0">
                  <a:pos x="T6" y="T7"/>
                </a:cxn>
                <a:cxn ang="0">
                  <a:pos x="T8" y="T9"/>
                </a:cxn>
                <a:cxn ang="0">
                  <a:pos x="T10" y="T11"/>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56" name="Freeform 16">
              <a:extLst>
                <a:ext uri="{FF2B5EF4-FFF2-40B4-BE49-F238E27FC236}">
                  <a16:creationId xmlns:a16="http://schemas.microsoft.com/office/drawing/2014/main" id="{5C793294-C06D-F53B-9E06-B73C1BAAA2EB}"/>
                </a:ext>
              </a:extLst>
            </p:cNvPr>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57" name="Freeform 17">
              <a:extLst>
                <a:ext uri="{FF2B5EF4-FFF2-40B4-BE49-F238E27FC236}">
                  <a16:creationId xmlns:a16="http://schemas.microsoft.com/office/drawing/2014/main" id="{559A5BA6-EB7E-6C15-0E23-C689F87DEE57}"/>
                </a:ext>
              </a:extLst>
            </p:cNvPr>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58" name="Freeform 18">
              <a:extLst>
                <a:ext uri="{FF2B5EF4-FFF2-40B4-BE49-F238E27FC236}">
                  <a16:creationId xmlns:a16="http://schemas.microsoft.com/office/drawing/2014/main" id="{A75ED64C-8130-10B7-6F7B-5512BF202A34}"/>
                </a:ext>
              </a:extLst>
            </p:cNvPr>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59" name="Freeform 19">
              <a:extLst>
                <a:ext uri="{FF2B5EF4-FFF2-40B4-BE49-F238E27FC236}">
                  <a16:creationId xmlns:a16="http://schemas.microsoft.com/office/drawing/2014/main" id="{EC242706-8A9F-3BF1-635F-C42D51B6F3D2}"/>
                </a:ext>
              </a:extLst>
            </p:cNvPr>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Lst>
              <a:ahLst/>
              <a:cxnLst>
                <a:cxn ang="0">
                  <a:pos x="T0" y="T1"/>
                </a:cxn>
                <a:cxn ang="0">
                  <a:pos x="T2" y="T3"/>
                </a:cxn>
                <a:cxn ang="0">
                  <a:pos x="T4" y="T5"/>
                </a:cxn>
                <a:cxn ang="0">
                  <a:pos x="T6" y="T7"/>
                </a:cxn>
                <a:cxn ang="0">
                  <a:pos x="T8" y="T9"/>
                </a:cxn>
                <a:cxn ang="0">
                  <a:pos x="T10" y="T11"/>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60" name="Freeform 20">
              <a:extLst>
                <a:ext uri="{FF2B5EF4-FFF2-40B4-BE49-F238E27FC236}">
                  <a16:creationId xmlns:a16="http://schemas.microsoft.com/office/drawing/2014/main" id="{2AEE3E7F-CCDB-98FD-3469-4BED6D9AFBB4}"/>
                </a:ext>
              </a:extLst>
            </p:cNvPr>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61" name="Freeform 21">
              <a:extLst>
                <a:ext uri="{FF2B5EF4-FFF2-40B4-BE49-F238E27FC236}">
                  <a16:creationId xmlns:a16="http://schemas.microsoft.com/office/drawing/2014/main" id="{DAC56D79-5727-8000-2583-C766D7CD2161}"/>
                </a:ext>
              </a:extLst>
            </p:cNvPr>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Lst>
              <a:ahLst/>
              <a:cxnLst>
                <a:cxn ang="0">
                  <a:pos x="T0" y="T1"/>
                </a:cxn>
                <a:cxn ang="0">
                  <a:pos x="T2" y="T3"/>
                </a:cxn>
                <a:cxn ang="0">
                  <a:pos x="T4" y="T5"/>
                </a:cxn>
                <a:cxn ang="0">
                  <a:pos x="T6" y="T7"/>
                </a:cxn>
                <a:cxn ang="0">
                  <a:pos x="T8" y="T9"/>
                </a:cxn>
              </a:cxnLst>
              <a:rect l="0" t="0" r="r" b="b"/>
              <a:pathLst>
                <a:path w="132" h="132">
                  <a:moveTo>
                    <a:pt x="132" y="132"/>
                  </a:moveTo>
                  <a:lnTo>
                    <a:pt x="0" y="0"/>
                  </a:lnTo>
                  <a:lnTo>
                    <a:pt x="0" y="0"/>
                  </a:lnTo>
                  <a:lnTo>
                    <a:pt x="132" y="132"/>
                  </a:lnTo>
                  <a:lnTo>
                    <a:pt x="132" y="132"/>
                  </a:lnTo>
                  <a:close/>
                </a:path>
              </a:pathLst>
            </a:custGeom>
            <a:solidFill>
              <a:srgbClr val="F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62" name="Freeform 22">
              <a:extLst>
                <a:ext uri="{FF2B5EF4-FFF2-40B4-BE49-F238E27FC236}">
                  <a16:creationId xmlns:a16="http://schemas.microsoft.com/office/drawing/2014/main" id="{B00196C9-95A8-E1F7-40C3-8E6D9972A456}"/>
                </a:ext>
              </a:extLst>
            </p:cNvPr>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63" name="Freeform 23">
              <a:extLst>
                <a:ext uri="{FF2B5EF4-FFF2-40B4-BE49-F238E27FC236}">
                  <a16:creationId xmlns:a16="http://schemas.microsoft.com/office/drawing/2014/main" id="{C676BE56-589B-A381-84F0-75B271BC05AF}"/>
                </a:ext>
              </a:extLst>
            </p:cNvPr>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464" name="Freeform 24">
              <a:extLst>
                <a:ext uri="{FF2B5EF4-FFF2-40B4-BE49-F238E27FC236}">
                  <a16:creationId xmlns:a16="http://schemas.microsoft.com/office/drawing/2014/main" id="{7FD3FCB1-39FE-3FB4-7F59-2AD26B19E388}"/>
                </a:ext>
              </a:extLst>
            </p:cNvPr>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65" name="Freeform 25">
              <a:extLst>
                <a:ext uri="{FF2B5EF4-FFF2-40B4-BE49-F238E27FC236}">
                  <a16:creationId xmlns:a16="http://schemas.microsoft.com/office/drawing/2014/main" id="{6A9E62C6-9F6B-FC05-A344-1B8B0B9F36B4}"/>
                </a:ext>
              </a:extLst>
            </p:cNvPr>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Lst>
              <a:ahLst/>
              <a:cxnLst>
                <a:cxn ang="0">
                  <a:pos x="T0" y="T1"/>
                </a:cxn>
                <a:cxn ang="0">
                  <a:pos x="T2" y="T3"/>
                </a:cxn>
                <a:cxn ang="0">
                  <a:pos x="T4" y="T5"/>
                </a:cxn>
                <a:cxn ang="0">
                  <a:pos x="T6" y="T7"/>
                </a:cxn>
                <a:cxn ang="0">
                  <a:pos x="T8" y="T9"/>
                </a:cxn>
                <a:cxn ang="0">
                  <a:pos x="T10" y="T11"/>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66" name="Freeform 26">
              <a:extLst>
                <a:ext uri="{FF2B5EF4-FFF2-40B4-BE49-F238E27FC236}">
                  <a16:creationId xmlns:a16="http://schemas.microsoft.com/office/drawing/2014/main" id="{BA1C7429-5488-A7AB-1179-8FA6314CC006}"/>
                </a:ext>
              </a:extLst>
            </p:cNvPr>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67" name="Freeform 27">
              <a:extLst>
                <a:ext uri="{FF2B5EF4-FFF2-40B4-BE49-F238E27FC236}">
                  <a16:creationId xmlns:a16="http://schemas.microsoft.com/office/drawing/2014/main" id="{E0FA9EF0-50C5-1EEE-2239-AB0EC380706E}"/>
                </a:ext>
              </a:extLst>
            </p:cNvPr>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68" name="Freeform 28">
              <a:extLst>
                <a:ext uri="{FF2B5EF4-FFF2-40B4-BE49-F238E27FC236}">
                  <a16:creationId xmlns:a16="http://schemas.microsoft.com/office/drawing/2014/main" id="{29D188FC-F18A-7426-3C78-2EAF556279EF}"/>
                </a:ext>
              </a:extLst>
            </p:cNvPr>
            <p:cNvSpPr>
              <a:spLocks/>
            </p:cNvSpPr>
            <p:nvPr/>
          </p:nvSpPr>
          <p:spPr bwMode="hidden">
            <a:xfrm>
              <a:off x="5698" y="653"/>
              <a:ext cx="60" cy="311"/>
            </a:xfrm>
            <a:custGeom>
              <a:avLst/>
              <a:gdLst>
                <a:gd name="T0" fmla="*/ 0 w 60"/>
                <a:gd name="T1" fmla="*/ 144 h 312"/>
                <a:gd name="T2" fmla="*/ 60 w 60"/>
                <a:gd name="T3" fmla="*/ 312 h 312"/>
                <a:gd name="T4" fmla="*/ 60 w 60"/>
                <a:gd name="T5" fmla="*/ 6 h 312"/>
                <a:gd name="T6" fmla="*/ 54 w 60"/>
                <a:gd name="T7" fmla="*/ 0 h 312"/>
                <a:gd name="T8" fmla="*/ 0 w 60"/>
                <a:gd name="T9" fmla="*/ 144 h 312"/>
                <a:gd name="T10" fmla="*/ 0 w 60"/>
                <a:gd name="T11" fmla="*/ 144 h 312"/>
              </a:gdLst>
              <a:ahLst/>
              <a:cxnLst>
                <a:cxn ang="0">
                  <a:pos x="T0" y="T1"/>
                </a:cxn>
                <a:cxn ang="0">
                  <a:pos x="T2" y="T3"/>
                </a:cxn>
                <a:cxn ang="0">
                  <a:pos x="T4" y="T5"/>
                </a:cxn>
                <a:cxn ang="0">
                  <a:pos x="T6" y="T7"/>
                </a:cxn>
                <a:cxn ang="0">
                  <a:pos x="T8" y="T9"/>
                </a:cxn>
                <a:cxn ang="0">
                  <a:pos x="T10" y="T11"/>
                </a:cxn>
              </a:cxnLst>
              <a:rect l="0" t="0" r="r" b="b"/>
              <a:pathLst>
                <a:path w="60" h="312">
                  <a:moveTo>
                    <a:pt x="0" y="144"/>
                  </a:moveTo>
                  <a:lnTo>
                    <a:pt x="60" y="312"/>
                  </a:lnTo>
                  <a:lnTo>
                    <a:pt x="60" y="6"/>
                  </a:lnTo>
                  <a:lnTo>
                    <a:pt x="54" y="0"/>
                  </a:lnTo>
                  <a:lnTo>
                    <a:pt x="0" y="144"/>
                  </a:lnTo>
                  <a:lnTo>
                    <a:pt x="0" y="14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69" name="Freeform 29">
              <a:extLst>
                <a:ext uri="{FF2B5EF4-FFF2-40B4-BE49-F238E27FC236}">
                  <a16:creationId xmlns:a16="http://schemas.microsoft.com/office/drawing/2014/main" id="{A7333A6B-D0A8-4330-76A2-231D6060F8F7}"/>
                </a:ext>
              </a:extLst>
            </p:cNvPr>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70" name="Freeform 30">
              <a:extLst>
                <a:ext uri="{FF2B5EF4-FFF2-40B4-BE49-F238E27FC236}">
                  <a16:creationId xmlns:a16="http://schemas.microsoft.com/office/drawing/2014/main" id="{35AF3C97-EE57-6FD5-73B3-B6B942323C18}"/>
                </a:ext>
              </a:extLst>
            </p:cNvPr>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Lst>
              <a:ahLst/>
              <a:cxnLst>
                <a:cxn ang="0">
                  <a:pos x="T0" y="T1"/>
                </a:cxn>
                <a:cxn ang="0">
                  <a:pos x="T2" y="T3"/>
                </a:cxn>
                <a:cxn ang="0">
                  <a:pos x="T4" y="T5"/>
                </a:cxn>
                <a:cxn ang="0">
                  <a:pos x="T6" y="T7"/>
                </a:cxn>
                <a:cxn ang="0">
                  <a:pos x="T8" y="T9"/>
                </a:cxn>
              </a:cxnLst>
              <a:rect l="0" t="0" r="r" b="b"/>
              <a:pathLst>
                <a:path w="6" h="6">
                  <a:moveTo>
                    <a:pt x="6" y="6"/>
                  </a:moveTo>
                  <a:lnTo>
                    <a:pt x="0" y="0"/>
                  </a:lnTo>
                  <a:lnTo>
                    <a:pt x="0" y="6"/>
                  </a:lnTo>
                  <a:lnTo>
                    <a:pt x="6" y="6"/>
                  </a:lnTo>
                  <a:lnTo>
                    <a:pt x="6" y="6"/>
                  </a:lnTo>
                  <a:close/>
                </a:path>
              </a:pathLst>
            </a:custGeom>
            <a:solidFill>
              <a:srgbClr val="18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71" name="Freeform 31">
              <a:extLst>
                <a:ext uri="{FF2B5EF4-FFF2-40B4-BE49-F238E27FC236}">
                  <a16:creationId xmlns:a16="http://schemas.microsoft.com/office/drawing/2014/main" id="{3970964A-D92C-1F0D-7444-264694DC170F}"/>
                </a:ext>
              </a:extLst>
            </p:cNvPr>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72" name="Freeform 32">
              <a:extLst>
                <a:ext uri="{FF2B5EF4-FFF2-40B4-BE49-F238E27FC236}">
                  <a16:creationId xmlns:a16="http://schemas.microsoft.com/office/drawing/2014/main" id="{62BA8628-0D91-6DE7-39BF-6DECD0F699E4}"/>
                </a:ext>
              </a:extLst>
            </p:cNvPr>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73" name="Freeform 33">
              <a:extLst>
                <a:ext uri="{FF2B5EF4-FFF2-40B4-BE49-F238E27FC236}">
                  <a16:creationId xmlns:a16="http://schemas.microsoft.com/office/drawing/2014/main" id="{0430F9CC-8C8B-03F8-254D-A80A0625BB97}"/>
                </a:ext>
              </a:extLst>
            </p:cNvPr>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74" name="Freeform 34">
              <a:extLst>
                <a:ext uri="{FF2B5EF4-FFF2-40B4-BE49-F238E27FC236}">
                  <a16:creationId xmlns:a16="http://schemas.microsoft.com/office/drawing/2014/main" id="{B88124DC-C8C6-196E-7066-69D65122D189}"/>
                </a:ext>
              </a:extLst>
            </p:cNvPr>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75" name="Freeform 35">
              <a:extLst>
                <a:ext uri="{FF2B5EF4-FFF2-40B4-BE49-F238E27FC236}">
                  <a16:creationId xmlns:a16="http://schemas.microsoft.com/office/drawing/2014/main" id="{29493136-6953-D4B7-F621-530B0FCBC727}"/>
                </a:ext>
              </a:extLst>
            </p:cNvPr>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76" name="Freeform 36">
              <a:extLst>
                <a:ext uri="{FF2B5EF4-FFF2-40B4-BE49-F238E27FC236}">
                  <a16:creationId xmlns:a16="http://schemas.microsoft.com/office/drawing/2014/main" id="{01AD24D0-C549-0F2E-F0D9-5FCFD0395581}"/>
                </a:ext>
              </a:extLst>
            </p:cNvPr>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77" name="Freeform 37">
              <a:extLst>
                <a:ext uri="{FF2B5EF4-FFF2-40B4-BE49-F238E27FC236}">
                  <a16:creationId xmlns:a16="http://schemas.microsoft.com/office/drawing/2014/main" id="{91670AF7-9C6C-3905-3A46-0916306F56CF}"/>
                </a:ext>
              </a:extLst>
            </p:cNvPr>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78" name="Freeform 38">
              <a:extLst>
                <a:ext uri="{FF2B5EF4-FFF2-40B4-BE49-F238E27FC236}">
                  <a16:creationId xmlns:a16="http://schemas.microsoft.com/office/drawing/2014/main" id="{8E3FF5A4-48FA-6ED9-8CDF-DB0B63966E36}"/>
                </a:ext>
              </a:extLst>
            </p:cNvPr>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61479" name="Group 39">
              <a:extLst>
                <a:ext uri="{FF2B5EF4-FFF2-40B4-BE49-F238E27FC236}">
                  <a16:creationId xmlns:a16="http://schemas.microsoft.com/office/drawing/2014/main" id="{BDBF9753-828E-A5B8-1040-CCF39FAE3772}"/>
                </a:ext>
              </a:extLst>
            </p:cNvPr>
            <p:cNvGrpSpPr>
              <a:grpSpLocks/>
            </p:cNvGrpSpPr>
            <p:nvPr userDrawn="1"/>
          </p:nvGrpSpPr>
          <p:grpSpPr bwMode="auto">
            <a:xfrm>
              <a:off x="0" y="1632"/>
              <a:ext cx="5758" cy="1858"/>
              <a:chOff x="0" y="1632"/>
              <a:chExt cx="5758" cy="1858"/>
            </a:xfrm>
          </p:grpSpPr>
          <p:sp>
            <p:nvSpPr>
              <p:cNvPr id="61480" name="Freeform 40">
                <a:extLst>
                  <a:ext uri="{FF2B5EF4-FFF2-40B4-BE49-F238E27FC236}">
                    <a16:creationId xmlns:a16="http://schemas.microsoft.com/office/drawing/2014/main" id="{FF55FDBD-6FDD-CEDE-150C-7D947F389328}"/>
                  </a:ext>
                </a:extLst>
              </p:cNvPr>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81" name="Freeform 41">
                <a:extLst>
                  <a:ext uri="{FF2B5EF4-FFF2-40B4-BE49-F238E27FC236}">
                    <a16:creationId xmlns:a16="http://schemas.microsoft.com/office/drawing/2014/main" id="{03D4F95C-A783-0B8F-CF76-FB356EF8B109}"/>
                  </a:ext>
                </a:extLst>
              </p:cNvPr>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61482" name="Rectangle 42">
            <a:extLst>
              <a:ext uri="{FF2B5EF4-FFF2-40B4-BE49-F238E27FC236}">
                <a16:creationId xmlns:a16="http://schemas.microsoft.com/office/drawing/2014/main" id="{612B07AE-89DD-7C41-9867-A37CAAAC1126}"/>
              </a:ext>
            </a:extLst>
          </p:cNvPr>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61483" name="Rectangle 43">
            <a:extLst>
              <a:ext uri="{FF2B5EF4-FFF2-40B4-BE49-F238E27FC236}">
                <a16:creationId xmlns:a16="http://schemas.microsoft.com/office/drawing/2014/main" id="{82CC5347-AB5A-A550-AE25-3A5BD70CDC44}"/>
              </a:ext>
            </a:extLst>
          </p:cNvPr>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1484" name="Rectangle 44">
            <a:extLst>
              <a:ext uri="{FF2B5EF4-FFF2-40B4-BE49-F238E27FC236}">
                <a16:creationId xmlns:a16="http://schemas.microsoft.com/office/drawing/2014/main" id="{03EBA960-2007-893A-9433-8316390EBCE1}"/>
              </a:ext>
            </a:extLst>
          </p:cNvPr>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effectLst>
                  <a:outerShdw blurRad="38100" dist="38100" dir="2700000" algn="tl">
                    <a:srgbClr val="000000"/>
                  </a:outerShdw>
                </a:effectLst>
                <a:latin typeface="+mn-lt"/>
              </a:defRPr>
            </a:lvl1pPr>
          </a:lstStyle>
          <a:p>
            <a:endParaRPr lang="en-US" altLang="en-US"/>
          </a:p>
        </p:txBody>
      </p:sp>
      <p:sp>
        <p:nvSpPr>
          <p:cNvPr id="61485" name="Rectangle 45">
            <a:extLst>
              <a:ext uri="{FF2B5EF4-FFF2-40B4-BE49-F238E27FC236}">
                <a16:creationId xmlns:a16="http://schemas.microsoft.com/office/drawing/2014/main" id="{796BCA85-C672-0E4B-D5C1-24C046E95DD3}"/>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solidFill>
                  <a:schemeClr val="tx1"/>
                </a:solidFill>
                <a:effectLst>
                  <a:outerShdw blurRad="38100" dist="38100" dir="2700000" algn="tl">
                    <a:srgbClr val="000000"/>
                  </a:outerShdw>
                </a:effectLst>
                <a:latin typeface="+mn-lt"/>
              </a:defRPr>
            </a:lvl1pPr>
          </a:lstStyle>
          <a:p>
            <a:endParaRPr lang="en-US" altLang="en-US"/>
          </a:p>
        </p:txBody>
      </p:sp>
      <p:sp>
        <p:nvSpPr>
          <p:cNvPr id="61486" name="Rectangle 46">
            <a:extLst>
              <a:ext uri="{FF2B5EF4-FFF2-40B4-BE49-F238E27FC236}">
                <a16:creationId xmlns:a16="http://schemas.microsoft.com/office/drawing/2014/main" id="{1393C289-177E-6494-F64D-6D28063CB10D}"/>
              </a:ext>
            </a:extLst>
          </p:cNvPr>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effectLst>
                  <a:outerShdw blurRad="38100" dist="38100" dir="2700000" algn="tl">
                    <a:srgbClr val="000000"/>
                  </a:outerShdw>
                </a:effectLst>
                <a:latin typeface="+mn-lt"/>
              </a:defRPr>
            </a:lvl1pPr>
          </a:lstStyle>
          <a:p>
            <a:fld id="{AEAE9184-A0DD-475D-AF75-AA8D86A76B98}"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5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148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148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148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148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3" grpId="0" build="p"/>
    </p:bldLst>
  </p:timing>
  <p:hf hdr="0" ftr="0" dt="0"/>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fontAlgn="base">
        <a:spcBef>
          <a:spcPct val="20000"/>
        </a:spcBef>
        <a:spcAft>
          <a:spcPct val="0"/>
        </a:spcAft>
        <a:buClr>
          <a:schemeClr val="hlink"/>
        </a:buClr>
        <a:buSzPct val="90000"/>
        <a:buFont typeface="Wingdings" panose="05000000000000000000" pitchFamily="2" charset="2"/>
        <a:buBlip>
          <a:blip r:embed="rId13"/>
        </a:buBlip>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accent2"/>
        </a:buClr>
        <a:buSzPct val="90000"/>
        <a:buFont typeface="Wingdings" panose="05000000000000000000" pitchFamily="2" charset="2"/>
        <a:buBlip>
          <a:blip r:embed="rId14"/>
        </a:buBlip>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folHlink"/>
        </a:buClr>
        <a:buSzPct val="90000"/>
        <a:buFont typeface="Wingdings" panose="05000000000000000000" pitchFamily="2" charset="2"/>
        <a:buBlip>
          <a:blip r:embed="rId15"/>
        </a:buBlip>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1"/>
            <a:ext cx="9144000" cy="6856464"/>
            <a:chOff x="0" y="0"/>
            <a:chExt cx="5760" cy="4319"/>
          </a:xfrm>
        </p:grpSpPr>
        <p:sp>
          <p:nvSpPr>
            <p:cNvPr id="552963" name="Freeform 3"/>
            <p:cNvSpPr>
              <a:spLocks/>
            </p:cNvSpPr>
            <p:nvPr/>
          </p:nvSpPr>
          <p:spPr bwMode="hidden">
            <a:xfrm>
              <a:off x="0" y="12"/>
              <a:ext cx="5758" cy="3274"/>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552964"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552965" name="Freeform 5"/>
            <p:cNvSpPr>
              <a:spLocks/>
            </p:cNvSpPr>
            <p:nvPr/>
          </p:nvSpPr>
          <p:spPr bwMode="hidden">
            <a:xfrm>
              <a:off x="0" y="3433"/>
              <a:ext cx="4038" cy="192"/>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552966"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552967"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552968" name="Freeform 8"/>
            <p:cNvSpPr>
              <a:spLocks/>
            </p:cNvSpPr>
            <p:nvPr/>
          </p:nvSpPr>
          <p:spPr bwMode="hidden">
            <a:xfrm>
              <a:off x="4784" y="3702"/>
              <a:ext cx="974" cy="102"/>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a:p>
          </p:txBody>
        </p:sp>
        <p:sp>
          <p:nvSpPr>
            <p:cNvPr id="552969"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a:p>
          </p:txBody>
        </p:sp>
        <p:sp>
          <p:nvSpPr>
            <p:cNvPr id="552970"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552971"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a:p>
          </p:txBody>
        </p:sp>
        <p:sp>
          <p:nvSpPr>
            <p:cNvPr id="552972"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552973"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a:p>
          </p:txBody>
        </p:sp>
        <p:sp>
          <p:nvSpPr>
            <p:cNvPr id="552974" name="Freeform 14"/>
            <p:cNvSpPr>
              <a:spLocks/>
            </p:cNvSpPr>
            <p:nvPr/>
          </p:nvSpPr>
          <p:spPr bwMode="hidden">
            <a:xfrm>
              <a:off x="0" y="1486"/>
              <a:ext cx="5030" cy="1670"/>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552975" name="Freeform 15"/>
            <p:cNvSpPr>
              <a:spLocks/>
            </p:cNvSpPr>
            <p:nvPr/>
          </p:nvSpPr>
          <p:spPr bwMode="hidden">
            <a:xfrm>
              <a:off x="5030" y="3049"/>
              <a:ext cx="728" cy="317"/>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552976" name="Freeform 16"/>
            <p:cNvSpPr>
              <a:spLocks/>
            </p:cNvSpPr>
            <p:nvPr/>
          </p:nvSpPr>
          <p:spPr bwMode="hidden">
            <a:xfrm>
              <a:off x="0" y="916"/>
              <a:ext cx="5030" cy="2186"/>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552977"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552978"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552979"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a:p>
          </p:txBody>
        </p:sp>
        <p:sp>
          <p:nvSpPr>
            <p:cNvPr id="552980"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552981" name="Freeform 21"/>
            <p:cNvSpPr>
              <a:spLocks/>
            </p:cNvSpPr>
            <p:nvPr/>
          </p:nvSpPr>
          <p:spPr bwMode="hidden">
            <a:xfrm>
              <a:off x="5626" y="2534"/>
              <a:ext cx="132" cy="133"/>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a:p>
          </p:txBody>
        </p:sp>
        <p:sp>
          <p:nvSpPr>
            <p:cNvPr id="552982" name="Freeform 22"/>
            <p:cNvSpPr>
              <a:spLocks/>
            </p:cNvSpPr>
            <p:nvPr/>
          </p:nvSpPr>
          <p:spPr bwMode="hidden">
            <a:xfrm>
              <a:off x="3112" y="0"/>
              <a:ext cx="2513"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552983" name="Freeform 23"/>
            <p:cNvSpPr>
              <a:spLocks/>
            </p:cNvSpPr>
            <p:nvPr/>
          </p:nvSpPr>
          <p:spPr bwMode="hidden">
            <a:xfrm>
              <a:off x="3488" y="0"/>
              <a:ext cx="2197"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552984" name="Freeform 24"/>
            <p:cNvSpPr>
              <a:spLocks/>
            </p:cNvSpPr>
            <p:nvPr/>
          </p:nvSpPr>
          <p:spPr bwMode="hidden">
            <a:xfrm>
              <a:off x="5674" y="2474"/>
              <a:ext cx="84" cy="97"/>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552985" name="Freeform 25"/>
            <p:cNvSpPr>
              <a:spLocks/>
            </p:cNvSpPr>
            <p:nvPr/>
          </p:nvSpPr>
          <p:spPr bwMode="hidden">
            <a:xfrm>
              <a:off x="5603" y="850"/>
              <a:ext cx="155" cy="517"/>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a:p>
          </p:txBody>
        </p:sp>
        <p:sp>
          <p:nvSpPr>
            <p:cNvPr id="552986"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552987"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552988"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a:p>
          </p:txBody>
        </p:sp>
        <p:sp>
          <p:nvSpPr>
            <p:cNvPr id="552989" name="Freeform 29"/>
            <p:cNvSpPr>
              <a:spLocks/>
            </p:cNvSpPr>
            <p:nvPr/>
          </p:nvSpPr>
          <p:spPr bwMode="hidden">
            <a:xfrm>
              <a:off x="2" y="1601"/>
              <a:ext cx="5752" cy="1865"/>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552990"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a:p>
          </p:txBody>
        </p:sp>
        <p:sp>
          <p:nvSpPr>
            <p:cNvPr id="552991" name="Freeform 31"/>
            <p:cNvSpPr>
              <a:spLocks/>
            </p:cNvSpPr>
            <p:nvPr/>
          </p:nvSpPr>
          <p:spPr bwMode="hidden">
            <a:xfrm>
              <a:off x="2" y="2152"/>
              <a:ext cx="5752" cy="1336"/>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552992"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552993"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552994"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552995" name="Freeform 35"/>
            <p:cNvSpPr>
              <a:spLocks/>
            </p:cNvSpPr>
            <p:nvPr/>
          </p:nvSpPr>
          <p:spPr bwMode="hidden">
            <a:xfrm>
              <a:off x="3950" y="0"/>
              <a:ext cx="1805"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552996"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552997"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552998" name="Freeform 38"/>
            <p:cNvSpPr>
              <a:spLocks/>
            </p:cNvSpPr>
            <p:nvPr/>
          </p:nvSpPr>
          <p:spPr bwMode="hidden">
            <a:xfrm>
              <a:off x="4981" y="0"/>
              <a:ext cx="774"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3" name="Group 39"/>
            <p:cNvGrpSpPr>
              <a:grpSpLocks/>
            </p:cNvGrpSpPr>
            <p:nvPr userDrawn="1"/>
          </p:nvGrpSpPr>
          <p:grpSpPr bwMode="auto">
            <a:xfrm>
              <a:off x="0" y="1632"/>
              <a:ext cx="5758" cy="1858"/>
              <a:chOff x="0" y="1632"/>
              <a:chExt cx="5758" cy="1858"/>
            </a:xfrm>
          </p:grpSpPr>
          <p:sp>
            <p:nvSpPr>
              <p:cNvPr id="553000"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553001"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553002" name="Rectangle 42"/>
          <p:cNvSpPr>
            <a:spLocks noGrp="1" noChangeArrowheads="1"/>
          </p:cNvSpPr>
          <p:nvPr>
            <p:ph type="title"/>
          </p:nvPr>
        </p:nvSpPr>
        <p:spPr bwMode="auto">
          <a:xfrm>
            <a:off x="457507" y="278069"/>
            <a:ext cx="8228986" cy="1143000"/>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bodyPr>
          <a:lstStyle/>
          <a:p>
            <a:pPr lvl="0"/>
            <a:r>
              <a:rPr lang="en-US"/>
              <a:t>Click to edit Master title style</a:t>
            </a:r>
          </a:p>
        </p:txBody>
      </p:sp>
      <p:sp>
        <p:nvSpPr>
          <p:cNvPr id="553003" name="Rectangle 43"/>
          <p:cNvSpPr>
            <a:spLocks noGrp="1" noChangeArrowheads="1"/>
          </p:cNvSpPr>
          <p:nvPr>
            <p:ph type="body" idx="1"/>
          </p:nvPr>
        </p:nvSpPr>
        <p:spPr bwMode="auto">
          <a:xfrm>
            <a:off x="457507" y="1600814"/>
            <a:ext cx="8228986" cy="4530521"/>
          </a:xfrm>
          <a:prstGeom prst="rect">
            <a:avLst/>
          </a:prstGeom>
          <a:noFill/>
          <a:ln w="9525">
            <a:noFill/>
            <a:miter lim="800000"/>
            <a:headEnd/>
            <a:tailEnd/>
          </a:ln>
          <a:effectLst/>
        </p:spPr>
        <p:txBody>
          <a:bodyPr vert="horz" wrap="square" lIns="91431" tIns="45716" rIns="91431" bIns="4571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53004" name="Rectangle 44"/>
          <p:cNvSpPr>
            <a:spLocks noGrp="1" noChangeArrowheads="1"/>
          </p:cNvSpPr>
          <p:nvPr>
            <p:ph type="dt" sz="half" idx="2"/>
          </p:nvPr>
        </p:nvSpPr>
        <p:spPr bwMode="auto">
          <a:xfrm>
            <a:off x="457508" y="6243484"/>
            <a:ext cx="2134009" cy="457815"/>
          </a:xfrm>
          <a:prstGeom prst="rect">
            <a:avLst/>
          </a:prstGeom>
          <a:noFill/>
          <a:ln w="9525">
            <a:noFill/>
            <a:miter lim="800000"/>
            <a:headEnd/>
            <a:tailEnd/>
          </a:ln>
          <a:effectLst/>
        </p:spPr>
        <p:txBody>
          <a:bodyPr vert="horz" wrap="square" lIns="91431" tIns="45716" rIns="91431" bIns="45716"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p>
        </p:txBody>
      </p:sp>
      <p:sp>
        <p:nvSpPr>
          <p:cNvPr id="553005" name="Rectangle 45"/>
          <p:cNvSpPr>
            <a:spLocks noGrp="1" noChangeArrowheads="1"/>
          </p:cNvSpPr>
          <p:nvPr>
            <p:ph type="ftr" sz="quarter" idx="3"/>
          </p:nvPr>
        </p:nvSpPr>
        <p:spPr bwMode="auto">
          <a:xfrm>
            <a:off x="3124252" y="6248093"/>
            <a:ext cx="2895498" cy="457815"/>
          </a:xfrm>
          <a:prstGeom prst="rect">
            <a:avLst/>
          </a:prstGeom>
          <a:noFill/>
          <a:ln w="9525">
            <a:noFill/>
            <a:miter lim="800000"/>
            <a:headEnd/>
            <a:tailEnd/>
          </a:ln>
          <a:effectLst/>
        </p:spPr>
        <p:txBody>
          <a:bodyPr vert="horz" wrap="square" lIns="91431" tIns="45716" rIns="91431" bIns="45716"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r>
              <a:rPr lang="en-US"/>
              <a:t>Training Topic #79</a:t>
            </a:r>
          </a:p>
        </p:txBody>
      </p:sp>
      <p:sp>
        <p:nvSpPr>
          <p:cNvPr id="553006" name="Rectangle 46"/>
          <p:cNvSpPr>
            <a:spLocks noGrp="1" noChangeArrowheads="1"/>
          </p:cNvSpPr>
          <p:nvPr>
            <p:ph type="sldNum" sz="quarter" idx="4"/>
          </p:nvPr>
        </p:nvSpPr>
        <p:spPr bwMode="auto">
          <a:xfrm>
            <a:off x="6552484" y="6243484"/>
            <a:ext cx="2134009" cy="457815"/>
          </a:xfrm>
          <a:prstGeom prst="rect">
            <a:avLst/>
          </a:prstGeom>
          <a:noFill/>
          <a:ln w="9525">
            <a:noFill/>
            <a:miter lim="800000"/>
            <a:headEnd/>
            <a:tailEnd/>
          </a:ln>
          <a:effectLst/>
        </p:spPr>
        <p:txBody>
          <a:bodyPr vert="horz" wrap="square" lIns="91431" tIns="45716" rIns="91431" bIns="45716"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0073E8C2-8F64-4F09-A435-6332CAC922E3}" type="slidenum">
              <a:rPr lang="en-US"/>
              <a:pPr/>
              <a:t>‹#›</a:t>
            </a:fld>
            <a:endParaRPr lang="en-US"/>
          </a:p>
        </p:txBody>
      </p:sp>
      <p:sp>
        <p:nvSpPr>
          <p:cNvPr id="553007" name="Text Box 47"/>
          <p:cNvSpPr txBox="1">
            <a:spLocks noChangeArrowheads="1"/>
          </p:cNvSpPr>
          <p:nvPr userDrawn="1"/>
        </p:nvSpPr>
        <p:spPr bwMode="auto">
          <a:xfrm>
            <a:off x="8542179" y="6538452"/>
            <a:ext cx="592610" cy="243182"/>
          </a:xfrm>
          <a:prstGeom prst="rect">
            <a:avLst/>
          </a:prstGeom>
          <a:noFill/>
          <a:ln w="9525">
            <a:noFill/>
            <a:miter lim="800000"/>
            <a:headEnd/>
            <a:tailEnd/>
          </a:ln>
          <a:effectLst/>
        </p:spPr>
        <p:txBody>
          <a:bodyPr lIns="88432" tIns="44215" rIns="88432" bIns="44215">
            <a:spAutoFit/>
          </a:bodyPr>
          <a:lstStyle/>
          <a:p>
            <a:pPr>
              <a:spcBef>
                <a:spcPct val="50000"/>
              </a:spcBef>
              <a:defRPr/>
            </a:pPr>
            <a:fld id="{5B652FC2-3129-4689-AB82-BD6BA0DD842D}" type="slidenum">
              <a:rPr lang="en-US" sz="1000" b="1" i="1">
                <a:solidFill>
                  <a:schemeClr val="bg1"/>
                </a:solidFill>
              </a:rPr>
              <a:pPr>
                <a:spcBef>
                  <a:spcPct val="50000"/>
                </a:spcBef>
                <a:defRPr/>
              </a:pPr>
              <a:t>‹#›</a:t>
            </a:fld>
            <a:endParaRPr lang="en-US" sz="1000" b="1" i="1">
              <a:solidFill>
                <a:schemeClr val="bg1"/>
              </a:solidFill>
            </a:endParaRPr>
          </a:p>
        </p:txBody>
      </p:sp>
    </p:spTree>
    <p:extLst>
      <p:ext uri="{BB962C8B-B14F-4D97-AF65-F5344CB8AC3E}">
        <p14:creationId xmlns:p14="http://schemas.microsoft.com/office/powerpoint/2010/main" val="3159058556"/>
      </p:ext>
    </p:extLst>
  </p:cSld>
  <p:clrMap bg1="dk2" tx1="lt1" bg2="dk1"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437" indent="-342437" algn="l" defTabSz="913676" rtl="0" eaLnBrk="0" fontAlgn="base" hangingPunct="0">
        <a:spcBef>
          <a:spcPct val="20000"/>
        </a:spcBef>
        <a:spcAft>
          <a:spcPct val="0"/>
        </a:spcAft>
        <a:buClr>
          <a:schemeClr val="hlink"/>
        </a:buClr>
        <a:buSzPct val="90000"/>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3225" indent="-285620" algn="l" defTabSz="913676"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2478" indent="-228803" algn="l" defTabSz="913676" rtl="0" eaLnBrk="0" fontAlgn="base" hangingPunct="0">
        <a:spcBef>
          <a:spcPct val="20000"/>
        </a:spcBef>
        <a:spcAft>
          <a:spcPct val="0"/>
        </a:spcAft>
        <a:buClr>
          <a:schemeClr val="accent2"/>
        </a:buClr>
        <a:buSzPct val="90000"/>
        <a:buFont typeface="Wingdings" pitchFamily="2" charset="2"/>
        <a:buBlip>
          <a:blip r:embed="rId14"/>
        </a:buBlip>
        <a:defRPr sz="2400">
          <a:solidFill>
            <a:schemeClr val="tx1"/>
          </a:solidFill>
          <a:effectLst>
            <a:outerShdw blurRad="38100" dist="38100" dir="2700000" algn="tl">
              <a:srgbClr val="000000"/>
            </a:outerShdw>
          </a:effectLst>
          <a:latin typeface="+mn-lt"/>
        </a:defRPr>
      </a:lvl3pPr>
      <a:lvl4pPr marL="1600083" indent="-228803" algn="l" defTabSz="913676"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689" indent="-228803" algn="l" defTabSz="913676" rtl="0" eaLnBrk="0" fontAlgn="base" hangingPunct="0">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5pPr>
      <a:lvl6pPr marL="2499938" indent="-228803" algn="l" defTabSz="913676"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6pPr>
      <a:lvl7pPr marL="2942188" indent="-228803" algn="l" defTabSz="913676"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7pPr>
      <a:lvl8pPr marL="3384438" indent="-228803" algn="l" defTabSz="913676"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8pPr>
      <a:lvl9pPr marL="3826687" indent="-228803" algn="l" defTabSz="913676"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884499" rtl="0" eaLnBrk="1" latinLnBrk="0" hangingPunct="1">
        <a:defRPr sz="1700" kern="1200">
          <a:solidFill>
            <a:schemeClr val="tx1"/>
          </a:solidFill>
          <a:latin typeface="+mn-lt"/>
          <a:ea typeface="+mn-ea"/>
          <a:cs typeface="+mn-cs"/>
        </a:defRPr>
      </a:lvl1pPr>
      <a:lvl2pPr marL="442250" algn="l" defTabSz="884499" rtl="0" eaLnBrk="1" latinLnBrk="0" hangingPunct="1">
        <a:defRPr sz="1700" kern="1200">
          <a:solidFill>
            <a:schemeClr val="tx1"/>
          </a:solidFill>
          <a:latin typeface="+mn-lt"/>
          <a:ea typeface="+mn-ea"/>
          <a:cs typeface="+mn-cs"/>
        </a:defRPr>
      </a:lvl2pPr>
      <a:lvl3pPr marL="884499" algn="l" defTabSz="884499" rtl="0" eaLnBrk="1" latinLnBrk="0" hangingPunct="1">
        <a:defRPr sz="1700" kern="1200">
          <a:solidFill>
            <a:schemeClr val="tx1"/>
          </a:solidFill>
          <a:latin typeface="+mn-lt"/>
          <a:ea typeface="+mn-ea"/>
          <a:cs typeface="+mn-cs"/>
        </a:defRPr>
      </a:lvl3pPr>
      <a:lvl4pPr marL="1326749" algn="l" defTabSz="884499" rtl="0" eaLnBrk="1" latinLnBrk="0" hangingPunct="1">
        <a:defRPr sz="1700" kern="1200">
          <a:solidFill>
            <a:schemeClr val="tx1"/>
          </a:solidFill>
          <a:latin typeface="+mn-lt"/>
          <a:ea typeface="+mn-ea"/>
          <a:cs typeface="+mn-cs"/>
        </a:defRPr>
      </a:lvl4pPr>
      <a:lvl5pPr marL="1768998" algn="l" defTabSz="884499" rtl="0" eaLnBrk="1" latinLnBrk="0" hangingPunct="1">
        <a:defRPr sz="1700" kern="1200">
          <a:solidFill>
            <a:schemeClr val="tx1"/>
          </a:solidFill>
          <a:latin typeface="+mn-lt"/>
          <a:ea typeface="+mn-ea"/>
          <a:cs typeface="+mn-cs"/>
        </a:defRPr>
      </a:lvl5pPr>
      <a:lvl6pPr marL="2211248" algn="l" defTabSz="884499" rtl="0" eaLnBrk="1" latinLnBrk="0" hangingPunct="1">
        <a:defRPr sz="1700" kern="1200">
          <a:solidFill>
            <a:schemeClr val="tx1"/>
          </a:solidFill>
          <a:latin typeface="+mn-lt"/>
          <a:ea typeface="+mn-ea"/>
          <a:cs typeface="+mn-cs"/>
        </a:defRPr>
      </a:lvl6pPr>
      <a:lvl7pPr marL="2653497" algn="l" defTabSz="884499" rtl="0" eaLnBrk="1" latinLnBrk="0" hangingPunct="1">
        <a:defRPr sz="1700" kern="1200">
          <a:solidFill>
            <a:schemeClr val="tx1"/>
          </a:solidFill>
          <a:latin typeface="+mn-lt"/>
          <a:ea typeface="+mn-ea"/>
          <a:cs typeface="+mn-cs"/>
        </a:defRPr>
      </a:lvl7pPr>
      <a:lvl8pPr marL="3095747" algn="l" defTabSz="884499" rtl="0" eaLnBrk="1" latinLnBrk="0" hangingPunct="1">
        <a:defRPr sz="1700" kern="1200">
          <a:solidFill>
            <a:schemeClr val="tx1"/>
          </a:solidFill>
          <a:latin typeface="+mn-lt"/>
          <a:ea typeface="+mn-ea"/>
          <a:cs typeface="+mn-cs"/>
        </a:defRPr>
      </a:lvl8pPr>
      <a:lvl9pPr marL="3537996" algn="l" defTabSz="884499"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6">
            <a:extLst>
              <a:ext uri="{FF2B5EF4-FFF2-40B4-BE49-F238E27FC236}">
                <a16:creationId xmlns:a16="http://schemas.microsoft.com/office/drawing/2014/main" id="{9EF6F9CA-FF84-E741-DAD1-2883B86B2424}"/>
              </a:ext>
            </a:extLst>
          </p:cNvPr>
          <p:cNvSpPr>
            <a:spLocks noGrp="1" noChangeArrowheads="1"/>
          </p:cNvSpPr>
          <p:nvPr>
            <p:ph type="sldNum" sz="quarter" idx="4"/>
          </p:nvPr>
        </p:nvSpPr>
        <p:spPr/>
        <p:txBody>
          <a:bodyPr/>
          <a:lstStyle/>
          <a:p>
            <a:fld id="{FAD01D8E-8DE8-4D53-8BA0-11784624CE7B}" type="slidenum">
              <a:rPr lang="en-US" altLang="en-US"/>
              <a:pPr/>
              <a:t>1</a:t>
            </a:fld>
            <a:endParaRPr lang="en-US" altLang="en-US"/>
          </a:p>
        </p:txBody>
      </p:sp>
      <p:sp>
        <p:nvSpPr>
          <p:cNvPr id="27650" name="Rectangle 2">
            <a:extLst>
              <a:ext uri="{FF2B5EF4-FFF2-40B4-BE49-F238E27FC236}">
                <a16:creationId xmlns:a16="http://schemas.microsoft.com/office/drawing/2014/main" id="{CFA2117A-929D-EC32-BAAD-5EED012080B7}"/>
              </a:ext>
            </a:extLst>
          </p:cNvPr>
          <p:cNvSpPr>
            <a:spLocks noGrp="1" noChangeArrowheads="1"/>
          </p:cNvSpPr>
          <p:nvPr>
            <p:ph type="ctrTitle"/>
          </p:nvPr>
        </p:nvSpPr>
        <p:spPr>
          <a:xfrm>
            <a:off x="457200" y="2233136"/>
            <a:ext cx="8077200" cy="1477328"/>
          </a:xfrm>
        </p:spPr>
        <p:txBody>
          <a:bodyPr>
            <a:spAutoFit/>
          </a:bodyPr>
          <a:lstStyle/>
          <a:p>
            <a:r>
              <a:rPr lang="en-US" altLang="en-US" sz="5400" b="1" dirty="0">
                <a:solidFill>
                  <a:srgbClr val="FFFFFF"/>
                </a:solidFill>
              </a:rPr>
              <a:t>Our Relationship To Sin</a:t>
            </a:r>
            <a:br>
              <a:rPr lang="en-US" altLang="en-US" sz="5400" b="1" dirty="0">
                <a:solidFill>
                  <a:srgbClr val="FFFFFF"/>
                </a:solidFill>
              </a:rPr>
            </a:br>
            <a:r>
              <a:rPr lang="en-US" altLang="en-US" sz="3600" b="1" dirty="0">
                <a:solidFill>
                  <a:srgbClr val="FFFFFF"/>
                </a:solidFill>
              </a:rPr>
              <a:t>Genesis 3:1-19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098C6BB1-9BBF-70B8-FC1C-BD90F6C5A20B}"/>
              </a:ext>
            </a:extLst>
          </p:cNvPr>
          <p:cNvSpPr>
            <a:spLocks noGrp="1"/>
          </p:cNvSpPr>
          <p:nvPr>
            <p:ph type="sldNum" sz="quarter" idx="12"/>
          </p:nvPr>
        </p:nvSpPr>
        <p:spPr/>
        <p:txBody>
          <a:bodyPr/>
          <a:lstStyle/>
          <a:p>
            <a:fld id="{4275BFB6-AAE8-4970-A74B-A7B474098C2F}" type="slidenum">
              <a:rPr lang="en-US" altLang="en-US"/>
              <a:pPr/>
              <a:t>10</a:t>
            </a:fld>
            <a:endParaRPr lang="en-US" altLang="en-US"/>
          </a:p>
        </p:txBody>
      </p:sp>
      <p:sp>
        <p:nvSpPr>
          <p:cNvPr id="105474" name="Rectangle 2">
            <a:extLst>
              <a:ext uri="{FF2B5EF4-FFF2-40B4-BE49-F238E27FC236}">
                <a16:creationId xmlns:a16="http://schemas.microsoft.com/office/drawing/2014/main" id="{13E658A8-EB1D-A05D-BC20-1FBEACA79702}"/>
              </a:ext>
            </a:extLst>
          </p:cNvPr>
          <p:cNvSpPr>
            <a:spLocks noGrp="1" noChangeArrowheads="1"/>
          </p:cNvSpPr>
          <p:nvPr>
            <p:ph type="title"/>
          </p:nvPr>
        </p:nvSpPr>
        <p:spPr>
          <a:xfrm>
            <a:off x="457200" y="125413"/>
            <a:ext cx="8229600" cy="788987"/>
          </a:xfrm>
        </p:spPr>
        <p:txBody>
          <a:bodyPr>
            <a:spAutoFit/>
          </a:bodyPr>
          <a:lstStyle/>
          <a:p>
            <a:r>
              <a:rPr lang="en-US" altLang="en-US" b="1"/>
              <a:t>Relationships With Sin</a:t>
            </a:r>
          </a:p>
        </p:txBody>
      </p:sp>
      <p:sp>
        <p:nvSpPr>
          <p:cNvPr id="105475" name="Rectangle 3">
            <a:extLst>
              <a:ext uri="{FF2B5EF4-FFF2-40B4-BE49-F238E27FC236}">
                <a16:creationId xmlns:a16="http://schemas.microsoft.com/office/drawing/2014/main" id="{62770928-78AC-21A6-5E07-72152F7248FC}"/>
              </a:ext>
            </a:extLst>
          </p:cNvPr>
          <p:cNvSpPr>
            <a:spLocks noGrp="1" noChangeArrowheads="1"/>
          </p:cNvSpPr>
          <p:nvPr>
            <p:ph type="body" idx="1"/>
          </p:nvPr>
        </p:nvSpPr>
        <p:spPr>
          <a:xfrm>
            <a:off x="-36576" y="1447800"/>
            <a:ext cx="9220200" cy="5078313"/>
          </a:xfrm>
        </p:spPr>
        <p:txBody>
          <a:bodyPr wrap="square">
            <a:spAutoFit/>
          </a:bodyPr>
          <a:lstStyle/>
          <a:p>
            <a:pPr>
              <a:spcBef>
                <a:spcPts val="0"/>
              </a:spcBef>
            </a:pPr>
            <a:r>
              <a:rPr lang="en-US" altLang="en-US" sz="3600" b="1" dirty="0"/>
              <a:t>Fleeing from sin</a:t>
            </a:r>
          </a:p>
          <a:p>
            <a:pPr lvl="1">
              <a:spcBef>
                <a:spcPts val="0"/>
              </a:spcBef>
            </a:pPr>
            <a:r>
              <a:rPr lang="en-US" altLang="en-US" sz="3600" b="1" dirty="0"/>
              <a:t>Genesis 39:7-12 – “fled and got out”</a:t>
            </a:r>
          </a:p>
          <a:p>
            <a:pPr lvl="1">
              <a:spcBef>
                <a:spcPts val="0"/>
              </a:spcBef>
            </a:pPr>
            <a:r>
              <a:rPr lang="en-US" altLang="en-US" sz="3600" b="1" dirty="0"/>
              <a:t>I Corinthians 10:14 – “flee from idolatry”</a:t>
            </a:r>
          </a:p>
          <a:p>
            <a:pPr lvl="1">
              <a:spcBef>
                <a:spcPts val="0"/>
              </a:spcBef>
            </a:pPr>
            <a:r>
              <a:rPr lang="en-US" altLang="en-US" sz="3600" b="1" dirty="0"/>
              <a:t>I Corinthians 6:18 – “Flee from sexual immorality”</a:t>
            </a:r>
          </a:p>
          <a:p>
            <a:pPr lvl="1">
              <a:spcBef>
                <a:spcPts val="0"/>
              </a:spcBef>
            </a:pPr>
            <a:r>
              <a:rPr lang="en-US" altLang="en-US" sz="3600" b="1" dirty="0"/>
              <a:t>II Timothy 2:22 – “flee youthful passions”</a:t>
            </a:r>
          </a:p>
          <a:p>
            <a:pPr lvl="1">
              <a:spcBef>
                <a:spcPts val="0"/>
              </a:spcBef>
            </a:pPr>
            <a:r>
              <a:rPr lang="en-US" altLang="en-US" sz="3600" b="1" dirty="0"/>
              <a:t>I Timothy 6:11-12 – “flee these things”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54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54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54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547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54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61566A05-A7C2-5961-019F-1C9061AF4F9D}"/>
              </a:ext>
            </a:extLst>
          </p:cNvPr>
          <p:cNvSpPr>
            <a:spLocks noGrp="1"/>
          </p:cNvSpPr>
          <p:nvPr>
            <p:ph type="sldNum" sz="quarter" idx="12"/>
          </p:nvPr>
        </p:nvSpPr>
        <p:spPr/>
        <p:txBody>
          <a:bodyPr/>
          <a:lstStyle/>
          <a:p>
            <a:fld id="{4EC56E24-D14D-48D9-8AA4-D55CC18DC8B5}" type="slidenum">
              <a:rPr lang="en-US" altLang="en-US"/>
              <a:pPr/>
              <a:t>11</a:t>
            </a:fld>
            <a:endParaRPr lang="en-US" altLang="en-US"/>
          </a:p>
        </p:txBody>
      </p:sp>
      <p:sp>
        <p:nvSpPr>
          <p:cNvPr id="106498" name="Rectangle 2">
            <a:extLst>
              <a:ext uri="{FF2B5EF4-FFF2-40B4-BE49-F238E27FC236}">
                <a16:creationId xmlns:a16="http://schemas.microsoft.com/office/drawing/2014/main" id="{2BE84254-549C-FA8E-CAC6-6C0D52026890}"/>
              </a:ext>
            </a:extLst>
          </p:cNvPr>
          <p:cNvSpPr>
            <a:spLocks noGrp="1" noChangeArrowheads="1"/>
          </p:cNvSpPr>
          <p:nvPr>
            <p:ph type="title"/>
          </p:nvPr>
        </p:nvSpPr>
        <p:spPr>
          <a:xfrm>
            <a:off x="457200" y="125413"/>
            <a:ext cx="8229600" cy="788987"/>
          </a:xfrm>
        </p:spPr>
        <p:txBody>
          <a:bodyPr>
            <a:spAutoFit/>
          </a:bodyPr>
          <a:lstStyle/>
          <a:p>
            <a:r>
              <a:rPr lang="en-US" altLang="en-US" b="1" dirty="0"/>
              <a:t>Relationships With Sin</a:t>
            </a:r>
          </a:p>
        </p:txBody>
      </p:sp>
      <p:sp>
        <p:nvSpPr>
          <p:cNvPr id="106499" name="Rectangle 3">
            <a:extLst>
              <a:ext uri="{FF2B5EF4-FFF2-40B4-BE49-F238E27FC236}">
                <a16:creationId xmlns:a16="http://schemas.microsoft.com/office/drawing/2014/main" id="{6763F119-F035-9B46-D7E1-0F837D6EF822}"/>
              </a:ext>
            </a:extLst>
          </p:cNvPr>
          <p:cNvSpPr>
            <a:spLocks noGrp="1" noChangeArrowheads="1"/>
          </p:cNvSpPr>
          <p:nvPr>
            <p:ph type="body" idx="1"/>
          </p:nvPr>
        </p:nvSpPr>
        <p:spPr>
          <a:xfrm>
            <a:off x="152400" y="1447800"/>
            <a:ext cx="8839200" cy="4967514"/>
          </a:xfrm>
        </p:spPr>
        <p:txBody>
          <a:bodyPr wrap="square">
            <a:spAutoFit/>
          </a:bodyPr>
          <a:lstStyle/>
          <a:p>
            <a:r>
              <a:rPr lang="en-US" altLang="en-US" sz="3600" b="1" dirty="0"/>
              <a:t>Recovering from sin</a:t>
            </a:r>
          </a:p>
          <a:p>
            <a:pPr lvl="1"/>
            <a:r>
              <a:rPr lang="en-US" altLang="en-US" sz="3600" b="1" dirty="0"/>
              <a:t>Proverbs 3:1-7 – “let your heart keep my commandments”</a:t>
            </a:r>
          </a:p>
          <a:p>
            <a:pPr lvl="1"/>
            <a:r>
              <a:rPr lang="en-US" altLang="en-US" sz="3600" b="1" dirty="0"/>
              <a:t>Ezekiel 33:14-16 – “does what is just and right”</a:t>
            </a:r>
          </a:p>
          <a:p>
            <a:pPr lvl="1"/>
            <a:r>
              <a:rPr lang="en-US" altLang="en-US" sz="3600" b="1" dirty="0"/>
              <a:t>Acts 8:22 – “Repent … of this wickedness”</a:t>
            </a:r>
          </a:p>
          <a:p>
            <a:pPr lvl="1"/>
            <a:r>
              <a:rPr lang="en-US" altLang="en-US" sz="3600" b="1" dirty="0"/>
              <a:t>Acts 3:19 – “Repent … turn again”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64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64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64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64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DF8CC4A9-FC86-4C37-AFCB-10028478747B}"/>
              </a:ext>
            </a:extLst>
          </p:cNvPr>
          <p:cNvSpPr>
            <a:spLocks noGrp="1"/>
          </p:cNvSpPr>
          <p:nvPr>
            <p:ph type="sldNum" sz="quarter" idx="12"/>
          </p:nvPr>
        </p:nvSpPr>
        <p:spPr/>
        <p:txBody>
          <a:bodyPr/>
          <a:lstStyle/>
          <a:p>
            <a:fld id="{F23C797E-9EF2-431F-8E84-B1BECCCA8C8C}" type="slidenum">
              <a:rPr lang="en-US" altLang="en-US"/>
              <a:pPr/>
              <a:t>12</a:t>
            </a:fld>
            <a:endParaRPr lang="en-US" altLang="en-US"/>
          </a:p>
        </p:txBody>
      </p:sp>
      <p:sp>
        <p:nvSpPr>
          <p:cNvPr id="107522" name="Rectangle 2">
            <a:extLst>
              <a:ext uri="{FF2B5EF4-FFF2-40B4-BE49-F238E27FC236}">
                <a16:creationId xmlns:a16="http://schemas.microsoft.com/office/drawing/2014/main" id="{7736CABA-D633-F37D-FEF7-1AE0C5DAFC8A}"/>
              </a:ext>
            </a:extLst>
          </p:cNvPr>
          <p:cNvSpPr>
            <a:spLocks noGrp="1" noChangeArrowheads="1"/>
          </p:cNvSpPr>
          <p:nvPr>
            <p:ph type="title"/>
          </p:nvPr>
        </p:nvSpPr>
        <p:spPr>
          <a:xfrm>
            <a:off x="457200" y="6122"/>
            <a:ext cx="8229600" cy="1446550"/>
          </a:xfrm>
        </p:spPr>
        <p:txBody>
          <a:bodyPr>
            <a:spAutoFit/>
          </a:bodyPr>
          <a:lstStyle/>
          <a:p>
            <a:r>
              <a:rPr lang="en-US" altLang="en-US" b="1" dirty="0"/>
              <a:t>What Is Our Responsibility Regarding Sin?</a:t>
            </a:r>
          </a:p>
        </p:txBody>
      </p:sp>
      <p:sp>
        <p:nvSpPr>
          <p:cNvPr id="107523" name="Rectangle 3">
            <a:extLst>
              <a:ext uri="{FF2B5EF4-FFF2-40B4-BE49-F238E27FC236}">
                <a16:creationId xmlns:a16="http://schemas.microsoft.com/office/drawing/2014/main" id="{216A886E-4C41-A2D4-F094-A15515FDDE09}"/>
              </a:ext>
            </a:extLst>
          </p:cNvPr>
          <p:cNvSpPr>
            <a:spLocks noGrp="1" noChangeArrowheads="1"/>
          </p:cNvSpPr>
          <p:nvPr>
            <p:ph type="body" idx="1"/>
          </p:nvPr>
        </p:nvSpPr>
        <p:spPr>
          <a:xfrm>
            <a:off x="457200" y="1910274"/>
            <a:ext cx="8229600" cy="2529923"/>
          </a:xfrm>
        </p:spPr>
        <p:txBody>
          <a:bodyPr>
            <a:spAutoFit/>
          </a:bodyPr>
          <a:lstStyle/>
          <a:p>
            <a:r>
              <a:rPr lang="en-US" altLang="en-US" sz="3600" b="1" dirty="0"/>
              <a:t>Luke 12:2-5 – “fear him”</a:t>
            </a:r>
          </a:p>
          <a:p>
            <a:pPr>
              <a:buFont typeface="Wingdings" panose="05000000000000000000" pitchFamily="2" charset="2"/>
              <a:buNone/>
            </a:pPr>
            <a:endParaRPr lang="en-US" altLang="en-US" sz="3600" b="1" dirty="0"/>
          </a:p>
          <a:p>
            <a:r>
              <a:rPr lang="en-US" altLang="en-US" sz="3600" b="1" dirty="0"/>
              <a:t>Revelation 6:15-17 – “who can stand?”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75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251DC479-9D1C-3C4A-D534-9C587A13A01D}"/>
              </a:ext>
            </a:extLst>
          </p:cNvPr>
          <p:cNvSpPr>
            <a:spLocks noGrp="1"/>
          </p:cNvSpPr>
          <p:nvPr>
            <p:ph type="sldNum" sz="quarter" idx="12"/>
          </p:nvPr>
        </p:nvSpPr>
        <p:spPr/>
        <p:txBody>
          <a:bodyPr/>
          <a:lstStyle/>
          <a:p>
            <a:fld id="{C290DA48-F625-488F-A876-45BDE2BC214A}" type="slidenum">
              <a:rPr lang="en-US" altLang="en-US"/>
              <a:pPr/>
              <a:t>13</a:t>
            </a:fld>
            <a:endParaRPr lang="en-US" altLang="en-US"/>
          </a:p>
        </p:txBody>
      </p:sp>
      <p:sp>
        <p:nvSpPr>
          <p:cNvPr id="108547" name="Rectangle 3">
            <a:extLst>
              <a:ext uri="{FF2B5EF4-FFF2-40B4-BE49-F238E27FC236}">
                <a16:creationId xmlns:a16="http://schemas.microsoft.com/office/drawing/2014/main" id="{64C8D41B-556F-3957-9AF5-0D4034EF6940}"/>
              </a:ext>
            </a:extLst>
          </p:cNvPr>
          <p:cNvSpPr>
            <a:spLocks noGrp="1" noChangeArrowheads="1"/>
          </p:cNvSpPr>
          <p:nvPr>
            <p:ph type="body" idx="1"/>
          </p:nvPr>
        </p:nvSpPr>
        <p:spPr>
          <a:xfrm>
            <a:off x="152400" y="1828800"/>
            <a:ext cx="8839200" cy="3637919"/>
          </a:xfrm>
        </p:spPr>
        <p:txBody>
          <a:bodyPr>
            <a:spAutoFit/>
          </a:bodyPr>
          <a:lstStyle/>
          <a:p>
            <a:r>
              <a:rPr lang="en-US" altLang="en-US" sz="3600" b="1" dirty="0"/>
              <a:t>When we sin we have a great responsibility to clear the sin</a:t>
            </a:r>
          </a:p>
          <a:p>
            <a:pPr lvl="1"/>
            <a:r>
              <a:rPr lang="en-US" altLang="en-US" sz="3600" b="1" dirty="0"/>
              <a:t>Luke 15:17-24a – “I have sinned against heaven and before you”</a:t>
            </a:r>
          </a:p>
          <a:p>
            <a:pPr lvl="1"/>
            <a:r>
              <a:rPr lang="en-US" altLang="en-US" sz="3600" b="1" dirty="0"/>
              <a:t>II Corinthians 2:1-8 – “this punishment by the majority”</a:t>
            </a:r>
          </a:p>
        </p:txBody>
      </p:sp>
      <p:sp>
        <p:nvSpPr>
          <p:cNvPr id="4" name="Rectangle 2">
            <a:extLst>
              <a:ext uri="{FF2B5EF4-FFF2-40B4-BE49-F238E27FC236}">
                <a16:creationId xmlns:a16="http://schemas.microsoft.com/office/drawing/2014/main" id="{F6CE70C5-6261-33AE-48D5-98B21F259E94}"/>
              </a:ext>
            </a:extLst>
          </p:cNvPr>
          <p:cNvSpPr>
            <a:spLocks noGrp="1" noChangeArrowheads="1"/>
          </p:cNvSpPr>
          <p:nvPr>
            <p:ph type="title"/>
          </p:nvPr>
        </p:nvSpPr>
        <p:spPr>
          <a:xfrm>
            <a:off x="457200" y="6122"/>
            <a:ext cx="8229600" cy="1446550"/>
          </a:xfrm>
        </p:spPr>
        <p:txBody>
          <a:bodyPr>
            <a:spAutoFit/>
          </a:bodyPr>
          <a:lstStyle/>
          <a:p>
            <a:r>
              <a:rPr lang="en-US" altLang="en-US" b="1" dirty="0"/>
              <a:t>What Is Our Responsibility Regarding Sin?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85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85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EFD92307-8CA4-95C0-FC20-A847E08EFE60}"/>
              </a:ext>
            </a:extLst>
          </p:cNvPr>
          <p:cNvSpPr>
            <a:spLocks noGrp="1"/>
          </p:cNvSpPr>
          <p:nvPr>
            <p:ph type="sldNum" sz="quarter" idx="12"/>
          </p:nvPr>
        </p:nvSpPr>
        <p:spPr/>
        <p:txBody>
          <a:bodyPr/>
          <a:lstStyle/>
          <a:p>
            <a:fld id="{5937E686-1EA6-4C74-BA8D-E2CC29D78E8D}" type="slidenum">
              <a:rPr lang="en-US" altLang="en-US"/>
              <a:pPr/>
              <a:t>14</a:t>
            </a:fld>
            <a:endParaRPr lang="en-US" altLang="en-US"/>
          </a:p>
        </p:txBody>
      </p:sp>
      <p:sp>
        <p:nvSpPr>
          <p:cNvPr id="109571" name="Rectangle 3">
            <a:extLst>
              <a:ext uri="{FF2B5EF4-FFF2-40B4-BE49-F238E27FC236}">
                <a16:creationId xmlns:a16="http://schemas.microsoft.com/office/drawing/2014/main" id="{53AFFE54-44E0-5CBA-755E-29AE2289E05E}"/>
              </a:ext>
            </a:extLst>
          </p:cNvPr>
          <p:cNvSpPr>
            <a:spLocks noGrp="1" noChangeArrowheads="1"/>
          </p:cNvSpPr>
          <p:nvPr>
            <p:ph type="body" idx="1"/>
          </p:nvPr>
        </p:nvSpPr>
        <p:spPr>
          <a:xfrm>
            <a:off x="457200" y="1905000"/>
            <a:ext cx="8229600" cy="3083921"/>
          </a:xfrm>
        </p:spPr>
        <p:txBody>
          <a:bodyPr>
            <a:spAutoFit/>
          </a:bodyPr>
          <a:lstStyle/>
          <a:p>
            <a:r>
              <a:rPr lang="en-US" altLang="en-US" sz="3600" b="1" dirty="0"/>
              <a:t>But when sin is not repented of …</a:t>
            </a:r>
          </a:p>
          <a:p>
            <a:pPr lvl="1"/>
            <a:r>
              <a:rPr lang="en-US" altLang="en-US" sz="3600" b="1" dirty="0"/>
              <a:t>II Thessalonians 3:6 – “keep away from any brother”</a:t>
            </a:r>
          </a:p>
          <a:p>
            <a:pPr lvl="1"/>
            <a:r>
              <a:rPr lang="en-US" altLang="en-US" sz="3600" b="1" dirty="0"/>
              <a:t>I Corinthians 5:9-11 – “not even to eat with such a one”</a:t>
            </a:r>
          </a:p>
        </p:txBody>
      </p:sp>
      <p:sp>
        <p:nvSpPr>
          <p:cNvPr id="4" name="Rectangle 2">
            <a:extLst>
              <a:ext uri="{FF2B5EF4-FFF2-40B4-BE49-F238E27FC236}">
                <a16:creationId xmlns:a16="http://schemas.microsoft.com/office/drawing/2014/main" id="{D7C2DA26-865B-E49F-76D1-FB4D9C3CB43B}"/>
              </a:ext>
            </a:extLst>
          </p:cNvPr>
          <p:cNvSpPr>
            <a:spLocks noGrp="1" noChangeArrowheads="1"/>
          </p:cNvSpPr>
          <p:nvPr>
            <p:ph type="title"/>
          </p:nvPr>
        </p:nvSpPr>
        <p:spPr>
          <a:xfrm>
            <a:off x="457200" y="6122"/>
            <a:ext cx="8229600" cy="1446550"/>
          </a:xfrm>
        </p:spPr>
        <p:txBody>
          <a:bodyPr>
            <a:spAutoFit/>
          </a:bodyPr>
          <a:lstStyle/>
          <a:p>
            <a:r>
              <a:rPr lang="en-US" altLang="en-US" b="1" dirty="0"/>
              <a:t>What Is Our Responsibility Regarding Sin?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95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95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1"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F93D01B0-71B3-25CD-C510-440CABF7336B}"/>
              </a:ext>
            </a:extLst>
          </p:cNvPr>
          <p:cNvSpPr>
            <a:spLocks noGrp="1"/>
          </p:cNvSpPr>
          <p:nvPr>
            <p:ph type="sldNum" sz="quarter" idx="12"/>
          </p:nvPr>
        </p:nvSpPr>
        <p:spPr/>
        <p:txBody>
          <a:bodyPr/>
          <a:lstStyle/>
          <a:p>
            <a:fld id="{EFFB8B7B-424B-40D1-AED6-2116DBA60950}" type="slidenum">
              <a:rPr lang="en-US" altLang="en-US"/>
              <a:pPr/>
              <a:t>15</a:t>
            </a:fld>
            <a:endParaRPr lang="en-US" altLang="en-US"/>
          </a:p>
        </p:txBody>
      </p:sp>
      <p:sp>
        <p:nvSpPr>
          <p:cNvPr id="110594" name="Rectangle 2">
            <a:extLst>
              <a:ext uri="{FF2B5EF4-FFF2-40B4-BE49-F238E27FC236}">
                <a16:creationId xmlns:a16="http://schemas.microsoft.com/office/drawing/2014/main" id="{508C750D-52AC-2505-9A84-F5600235C953}"/>
              </a:ext>
            </a:extLst>
          </p:cNvPr>
          <p:cNvSpPr>
            <a:spLocks noGrp="1" noChangeArrowheads="1"/>
          </p:cNvSpPr>
          <p:nvPr>
            <p:ph type="title"/>
          </p:nvPr>
        </p:nvSpPr>
        <p:spPr>
          <a:xfrm>
            <a:off x="457200" y="125413"/>
            <a:ext cx="8229600" cy="788987"/>
          </a:xfrm>
        </p:spPr>
        <p:txBody>
          <a:bodyPr/>
          <a:lstStyle/>
          <a:p>
            <a:r>
              <a:rPr lang="en-US" altLang="en-US" b="1" dirty="0"/>
              <a:t>Our Relationship To Sin</a:t>
            </a:r>
          </a:p>
        </p:txBody>
      </p:sp>
      <p:sp>
        <p:nvSpPr>
          <p:cNvPr id="110595" name="Rectangle 3">
            <a:extLst>
              <a:ext uri="{FF2B5EF4-FFF2-40B4-BE49-F238E27FC236}">
                <a16:creationId xmlns:a16="http://schemas.microsoft.com/office/drawing/2014/main" id="{430C0E4A-BBC4-0FFC-833B-0ABA8EC1FEA3}"/>
              </a:ext>
            </a:extLst>
          </p:cNvPr>
          <p:cNvSpPr>
            <a:spLocks noGrp="1" noChangeArrowheads="1"/>
          </p:cNvSpPr>
          <p:nvPr>
            <p:ph type="body" idx="1"/>
          </p:nvPr>
        </p:nvSpPr>
        <p:spPr>
          <a:xfrm>
            <a:off x="457200" y="1676400"/>
            <a:ext cx="8229600" cy="2308324"/>
          </a:xfrm>
        </p:spPr>
        <p:txBody>
          <a:bodyPr>
            <a:spAutoFit/>
          </a:bodyPr>
          <a:lstStyle/>
          <a:p>
            <a:r>
              <a:rPr lang="en-US" altLang="en-US" sz="3600" b="1" dirty="0"/>
              <a:t>Ecclesiastes 12:13 – “The end of the matter; all has been heard. Fear God and keep his commandments, for this is the whole [duty] of man.”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059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6"/>
            <a:ext cx="178090" cy="442452"/>
          </a:xfrm>
          <a:prstGeom prst="rect">
            <a:avLst/>
          </a:prstGeom>
          <a:noFill/>
          <a:ln w="9525">
            <a:noFill/>
            <a:miter lim="800000"/>
            <a:headEnd/>
            <a:tailEnd/>
          </a:ln>
        </p:spPr>
        <p:txBody>
          <a:bodyPr wrap="none" lIns="88441" tIns="44220" rIns="88441" bIns="4422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35103" y="1364226"/>
            <a:ext cx="8873793" cy="5324526"/>
          </a:xfrm>
        </p:spPr>
        <p:txBody>
          <a:bodyPr wrap="square">
            <a:spAutoFit/>
          </a:bodyPr>
          <a:lstStyle/>
          <a:p>
            <a:pPr>
              <a:spcBef>
                <a:spcPts val="0"/>
              </a:spcBef>
              <a:buFont typeface="Arial" pitchFamily="34" charset="0"/>
              <a:buChar char="•"/>
            </a:pPr>
            <a:r>
              <a:rPr lang="en-US" sz="3400" b="1" dirty="0">
                <a:effectLst/>
                <a:cs typeface="Times New Roman" panose="02020603050405020304" pitchFamily="18" charset="0"/>
              </a:rPr>
              <a:t> Hear the Word of God</a:t>
            </a:r>
          </a:p>
          <a:p>
            <a:pPr lvl="1">
              <a:spcBef>
                <a:spcPts val="0"/>
              </a:spcBef>
              <a:buFont typeface="Arial" pitchFamily="34" charset="0"/>
              <a:buChar char="•"/>
            </a:pPr>
            <a:r>
              <a:rPr lang="en-US" sz="3400" b="1" dirty="0">
                <a:effectLst/>
                <a:cs typeface="Times New Roman" panose="02020603050405020304" pitchFamily="18" charset="0"/>
              </a:rPr>
              <a:t> Romans 10:8 – </a:t>
            </a:r>
            <a:r>
              <a:rPr lang="en-US" sz="3400" b="1" i="1" dirty="0">
                <a:effectLst/>
                <a:cs typeface="Times New Roman" panose="02020603050405020304" pitchFamily="18" charset="0"/>
              </a:rPr>
              <a:t>“But what does it say? ‘The word is near you, in your mouth and in your heart’ (that is, the word of faith that we proclaim)”</a:t>
            </a:r>
          </a:p>
          <a:p>
            <a:pPr marL="457605" lvl="1" indent="0">
              <a:spcBef>
                <a:spcPts val="0"/>
              </a:spcBef>
              <a:buNone/>
            </a:pPr>
            <a:endParaRPr lang="en-US" sz="3400" b="1" i="1" dirty="0">
              <a:effectLst/>
              <a:cs typeface="Times New Roman" panose="02020603050405020304" pitchFamily="18" charset="0"/>
            </a:endParaRPr>
          </a:p>
          <a:p>
            <a:pPr>
              <a:spcBef>
                <a:spcPts val="0"/>
              </a:spcBef>
              <a:buFont typeface="Arial" pitchFamily="34" charset="0"/>
              <a:buChar char="•"/>
            </a:pPr>
            <a:r>
              <a:rPr lang="en-US" sz="3400" b="1" dirty="0">
                <a:effectLst/>
                <a:cs typeface="Times New Roman" panose="02020603050405020304" pitchFamily="18" charset="0"/>
              </a:rPr>
              <a:t> Believe that Jesus is the Savior</a:t>
            </a:r>
          </a:p>
          <a:p>
            <a:pPr lvl="1">
              <a:spcBef>
                <a:spcPts val="0"/>
              </a:spcBef>
              <a:buFont typeface="Arial" pitchFamily="34" charset="0"/>
              <a:buChar char="•"/>
            </a:pPr>
            <a:r>
              <a:rPr lang="en-US" sz="3400" b="1" dirty="0">
                <a:effectLst/>
                <a:cs typeface="Times New Roman" panose="02020603050405020304" pitchFamily="18" charset="0"/>
              </a:rPr>
              <a:t> Romans 10:11 – </a:t>
            </a:r>
            <a:r>
              <a:rPr lang="en-US" sz="3400" b="1" i="1" dirty="0">
                <a:effectLst/>
                <a:cs typeface="Times New Roman" panose="02020603050405020304" pitchFamily="18" charset="0"/>
              </a:rPr>
              <a:t>“For the Scripture says, ‘Everyone who believes in him will not be put to shame.’”</a:t>
            </a:r>
            <a:endParaRPr lang="en-US" sz="3400" b="1" dirty="0">
              <a:effectLst/>
              <a:cs typeface="Times New Roman" panose="02020603050405020304" pitchFamily="18" charset="0"/>
            </a:endParaRPr>
          </a:p>
        </p:txBody>
      </p:sp>
      <p:sp>
        <p:nvSpPr>
          <p:cNvPr id="2" name="Rectangle 2">
            <a:extLst>
              <a:ext uri="{FF2B5EF4-FFF2-40B4-BE49-F238E27FC236}">
                <a16:creationId xmlns:a16="http://schemas.microsoft.com/office/drawing/2014/main" id="{A1A6F83D-4495-D42D-3230-32BAC51F25C5}"/>
              </a:ext>
            </a:extLst>
          </p:cNvPr>
          <p:cNvSpPr txBox="1">
            <a:spLocks noChangeArrowheads="1"/>
          </p:cNvSpPr>
          <p:nvPr/>
        </p:nvSpPr>
        <p:spPr bwMode="auto">
          <a:xfrm>
            <a:off x="228600" y="135190"/>
            <a:ext cx="8695703" cy="769433"/>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r>
              <a:rPr lang="en-US" altLang="en-US" b="1" kern="0" dirty="0"/>
              <a:t>“What Must I Do To Be Saved?”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6"/>
            <a:ext cx="178090" cy="442452"/>
          </a:xfrm>
          <a:prstGeom prst="rect">
            <a:avLst/>
          </a:prstGeom>
          <a:noFill/>
          <a:ln w="9525">
            <a:noFill/>
            <a:miter lim="800000"/>
            <a:headEnd/>
            <a:tailEnd/>
          </a:ln>
        </p:spPr>
        <p:txBody>
          <a:bodyPr wrap="none" lIns="88441" tIns="44220" rIns="88441" bIns="4422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45226" y="1364226"/>
            <a:ext cx="8317774" cy="4801306"/>
          </a:xfrm>
        </p:spPr>
        <p:txBody>
          <a:bodyPr wrap="square">
            <a:spAutoFit/>
          </a:bodyPr>
          <a:lstStyle/>
          <a:p>
            <a:pPr>
              <a:spcBef>
                <a:spcPts val="0"/>
              </a:spcBef>
              <a:buFont typeface="Arial" pitchFamily="34" charset="0"/>
              <a:buChar char="•"/>
            </a:pPr>
            <a:r>
              <a:rPr lang="en-US" sz="3400" b="1" dirty="0">
                <a:effectLst/>
                <a:cs typeface="Times New Roman" panose="02020603050405020304" pitchFamily="18" charset="0"/>
              </a:rPr>
              <a:t> Repent of your sins</a:t>
            </a:r>
          </a:p>
          <a:p>
            <a:pPr lvl="1">
              <a:spcBef>
                <a:spcPts val="0"/>
              </a:spcBef>
              <a:buFont typeface="Arial" pitchFamily="34" charset="0"/>
              <a:buChar char="•"/>
            </a:pPr>
            <a:r>
              <a:rPr lang="en-US" sz="3400" b="1" dirty="0">
                <a:effectLst/>
                <a:cs typeface="Times New Roman" panose="02020603050405020304" pitchFamily="18" charset="0"/>
              </a:rPr>
              <a:t> Acts 3:19 – </a:t>
            </a:r>
            <a:r>
              <a:rPr lang="en-US" sz="3400" b="1" i="1" dirty="0">
                <a:effectLst/>
                <a:cs typeface="Times New Roman" panose="02020603050405020304" pitchFamily="18" charset="0"/>
              </a:rPr>
              <a:t>“Repent therefore, and turn again, that your sins may be blotted out”</a:t>
            </a:r>
          </a:p>
          <a:p>
            <a:pPr marL="457605" lvl="1" indent="0">
              <a:spcBef>
                <a:spcPts val="0"/>
              </a:spcBef>
              <a:buNone/>
            </a:pPr>
            <a:endParaRPr lang="en-US" sz="3400" b="1" i="1" dirty="0">
              <a:effectLst/>
              <a:cs typeface="Times New Roman" panose="02020603050405020304" pitchFamily="18" charset="0"/>
            </a:endParaRPr>
          </a:p>
          <a:p>
            <a:pPr>
              <a:spcBef>
                <a:spcPts val="0"/>
              </a:spcBef>
              <a:buFont typeface="Arial" pitchFamily="34" charset="0"/>
              <a:buChar char="•"/>
            </a:pPr>
            <a:r>
              <a:rPr lang="en-US" sz="3400" b="1" dirty="0">
                <a:effectLst/>
                <a:cs typeface="Times New Roman" panose="02020603050405020304" pitchFamily="18" charset="0"/>
              </a:rPr>
              <a:t> Confess that Jesus is the Son of God</a:t>
            </a:r>
          </a:p>
          <a:p>
            <a:pPr lvl="1">
              <a:spcBef>
                <a:spcPts val="0"/>
              </a:spcBef>
              <a:buFont typeface="Arial" pitchFamily="34" charset="0"/>
              <a:buChar char="•"/>
            </a:pPr>
            <a:r>
              <a:rPr lang="en-US" sz="3400" b="1" dirty="0">
                <a:effectLst/>
                <a:cs typeface="Times New Roman" panose="02020603050405020304" pitchFamily="18" charset="0"/>
              </a:rPr>
              <a:t> I John 4:15 – </a:t>
            </a:r>
            <a:r>
              <a:rPr lang="en-US" sz="3400" b="1" i="1" dirty="0">
                <a:effectLst/>
                <a:cs typeface="Times New Roman" panose="02020603050405020304" pitchFamily="18" charset="0"/>
              </a:rPr>
              <a:t>“Whoever confesses that Jesus is the Son of God, God abides in him, and he in God.”</a:t>
            </a:r>
            <a:endParaRPr lang="en-US" sz="3400" b="1" dirty="0">
              <a:effectLst/>
              <a:cs typeface="Times New Roman" panose="02020603050405020304" pitchFamily="18" charset="0"/>
            </a:endParaRPr>
          </a:p>
        </p:txBody>
      </p:sp>
      <p:sp>
        <p:nvSpPr>
          <p:cNvPr id="4" name="Rectangle 2">
            <a:extLst>
              <a:ext uri="{FF2B5EF4-FFF2-40B4-BE49-F238E27FC236}">
                <a16:creationId xmlns:a16="http://schemas.microsoft.com/office/drawing/2014/main" id="{0F526B14-CC7E-C8D3-89DD-D75CFB6DF2B3}"/>
              </a:ext>
            </a:extLst>
          </p:cNvPr>
          <p:cNvSpPr txBox="1">
            <a:spLocks noChangeArrowheads="1"/>
          </p:cNvSpPr>
          <p:nvPr/>
        </p:nvSpPr>
        <p:spPr bwMode="auto">
          <a:xfrm>
            <a:off x="228600" y="135190"/>
            <a:ext cx="8695703" cy="769433"/>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r>
              <a:rPr lang="en-US" altLang="en-US" b="1" kern="0" dirty="0"/>
              <a:t>“What Must I Do To Be Saved?”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6"/>
            <a:ext cx="178090" cy="442452"/>
          </a:xfrm>
          <a:prstGeom prst="rect">
            <a:avLst/>
          </a:prstGeom>
          <a:noFill/>
          <a:ln w="9525">
            <a:noFill/>
            <a:miter lim="800000"/>
            <a:headEnd/>
            <a:tailEnd/>
          </a:ln>
        </p:spPr>
        <p:txBody>
          <a:bodyPr wrap="none" lIns="88441" tIns="44220" rIns="88441" bIns="4422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35103" y="1364226"/>
            <a:ext cx="8873793" cy="3336290"/>
          </a:xfrm>
        </p:spPr>
        <p:txBody>
          <a:bodyPr wrap="square">
            <a:spAutoFit/>
          </a:bodyPr>
          <a:lstStyle/>
          <a:p>
            <a:pPr>
              <a:buFont typeface="Arial" pitchFamily="34" charset="0"/>
              <a:buChar char="•"/>
            </a:pPr>
            <a:r>
              <a:rPr lang="en-US" sz="3400" b="1" dirty="0">
                <a:effectLst/>
                <a:cs typeface="Times New Roman" panose="02020603050405020304" pitchFamily="18" charset="0"/>
              </a:rPr>
              <a:t> Be immersed in water (baptized)</a:t>
            </a:r>
          </a:p>
          <a:p>
            <a:pPr lvl="1">
              <a:buFont typeface="Arial" pitchFamily="34" charset="0"/>
              <a:buChar char="•"/>
            </a:pPr>
            <a:r>
              <a:rPr lang="en-US" sz="3400" b="1" dirty="0">
                <a:effectLst/>
                <a:cs typeface="Times New Roman" panose="02020603050405020304" pitchFamily="18" charset="0"/>
              </a:rPr>
              <a:t> Acts 2:38 – </a:t>
            </a:r>
            <a:r>
              <a:rPr lang="en-US" sz="3400" b="1" i="1" dirty="0">
                <a:effectLst/>
                <a:cs typeface="Times New Roman" panose="02020603050405020304" pitchFamily="18" charset="0"/>
              </a:rPr>
              <a:t>“And Peter said to them, "Repent and be baptized every one of you in the name of Jesus Christ for the forgiveness of your sins, and you will receive the gift of the Holy Spirit.”</a:t>
            </a:r>
            <a:endParaRPr lang="en-US" sz="3400" b="1" dirty="0">
              <a:effectLst/>
              <a:cs typeface="Times New Roman" panose="02020603050405020304" pitchFamily="18" charset="0"/>
            </a:endParaRPr>
          </a:p>
        </p:txBody>
      </p:sp>
      <p:sp>
        <p:nvSpPr>
          <p:cNvPr id="6" name="Rectangle 2">
            <a:extLst>
              <a:ext uri="{FF2B5EF4-FFF2-40B4-BE49-F238E27FC236}">
                <a16:creationId xmlns:a16="http://schemas.microsoft.com/office/drawing/2014/main" id="{019BDEF0-ED9C-244E-0BA7-6829E604BD2A}"/>
              </a:ext>
            </a:extLst>
          </p:cNvPr>
          <p:cNvSpPr txBox="1">
            <a:spLocks noChangeArrowheads="1"/>
          </p:cNvSpPr>
          <p:nvPr/>
        </p:nvSpPr>
        <p:spPr bwMode="auto">
          <a:xfrm>
            <a:off x="228600" y="135190"/>
            <a:ext cx="8695703" cy="769433"/>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r>
              <a:rPr lang="en-US" altLang="en-US" b="1" kern="0" dirty="0"/>
              <a:t>“What Must I Do To Be Saved?”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6"/>
            <a:ext cx="178090" cy="442452"/>
          </a:xfrm>
          <a:prstGeom prst="rect">
            <a:avLst/>
          </a:prstGeom>
          <a:noFill/>
          <a:ln w="9525">
            <a:noFill/>
            <a:miter lim="800000"/>
            <a:headEnd/>
            <a:tailEnd/>
          </a:ln>
        </p:spPr>
        <p:txBody>
          <a:bodyPr wrap="none" lIns="88441" tIns="44220" rIns="88441" bIns="4422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35103" y="973677"/>
            <a:ext cx="8873793" cy="5847747"/>
          </a:xfrm>
        </p:spPr>
        <p:txBody>
          <a:bodyPr wrap="square">
            <a:spAutoFit/>
          </a:bodyPr>
          <a:lstStyle/>
          <a:p>
            <a:pPr>
              <a:spcBef>
                <a:spcPts val="0"/>
              </a:spcBef>
              <a:buFont typeface="Arial" pitchFamily="34" charset="0"/>
              <a:buChar char="•"/>
            </a:pPr>
            <a:r>
              <a:rPr lang="en-US" sz="3400" b="1" dirty="0">
                <a:effectLst/>
                <a:cs typeface="Times New Roman" panose="02020603050405020304" pitchFamily="18" charset="0"/>
              </a:rPr>
              <a:t>Remain faithful</a:t>
            </a:r>
          </a:p>
          <a:p>
            <a:pPr lvl="1">
              <a:spcBef>
                <a:spcPts val="0"/>
              </a:spcBef>
              <a:buFont typeface="Arial" pitchFamily="34" charset="0"/>
              <a:buChar char="•"/>
            </a:pPr>
            <a:r>
              <a:rPr lang="en-US" sz="3400" b="1" dirty="0">
                <a:effectLst/>
                <a:cs typeface="Times New Roman" panose="02020603050405020304" pitchFamily="18" charset="0"/>
              </a:rPr>
              <a:t>Hebrews 3:12-14 – </a:t>
            </a:r>
            <a:r>
              <a:rPr lang="en-US" sz="3400" b="1" i="1" dirty="0">
                <a:effectLst/>
                <a:cs typeface="Times New Roman" panose="02020603050405020304" pitchFamily="18" charset="0"/>
              </a:rPr>
              <a:t>“12 Take care, brothers, lest there be in any of you an evil, unbelieving heart, leading you to fall away from the living God. 13 But exhort one another every day, as long as it is called "today," that none of you may be hardened by the deceitfulness of sin. 14 For we share in Christ, if indeed we hold our original confidence firm to the end.”</a:t>
            </a:r>
          </a:p>
        </p:txBody>
      </p:sp>
      <p:sp>
        <p:nvSpPr>
          <p:cNvPr id="4" name="Rectangle 2">
            <a:extLst>
              <a:ext uri="{FF2B5EF4-FFF2-40B4-BE49-F238E27FC236}">
                <a16:creationId xmlns:a16="http://schemas.microsoft.com/office/drawing/2014/main" id="{664C806E-FD56-ADD1-8911-BD945CA13075}"/>
              </a:ext>
            </a:extLst>
          </p:cNvPr>
          <p:cNvSpPr txBox="1">
            <a:spLocks noChangeArrowheads="1"/>
          </p:cNvSpPr>
          <p:nvPr/>
        </p:nvSpPr>
        <p:spPr bwMode="auto">
          <a:xfrm>
            <a:off x="228600" y="135190"/>
            <a:ext cx="8695703" cy="769433"/>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r>
              <a:rPr lang="en-US" altLang="en-US" b="1" kern="0" dirty="0"/>
              <a:t>“What Must I Do To Be Saved?”</a:t>
            </a:r>
          </a:p>
        </p:txBody>
      </p:sp>
    </p:spTree>
    <p:extLst>
      <p:ext uri="{BB962C8B-B14F-4D97-AF65-F5344CB8AC3E}">
        <p14:creationId xmlns:p14="http://schemas.microsoft.com/office/powerpoint/2010/main" val="17654303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6">
            <a:extLst>
              <a:ext uri="{FF2B5EF4-FFF2-40B4-BE49-F238E27FC236}">
                <a16:creationId xmlns:a16="http://schemas.microsoft.com/office/drawing/2014/main" id="{42B1BA34-44B2-0AD8-DCD8-5D3498B84D2A}"/>
              </a:ext>
            </a:extLst>
          </p:cNvPr>
          <p:cNvSpPr>
            <a:spLocks noGrp="1" noChangeArrowheads="1"/>
          </p:cNvSpPr>
          <p:nvPr>
            <p:ph type="sldNum" sz="quarter" idx="4"/>
          </p:nvPr>
        </p:nvSpPr>
        <p:spPr/>
        <p:txBody>
          <a:bodyPr/>
          <a:lstStyle/>
          <a:p>
            <a:fld id="{C8022978-6512-451E-BE3D-3456C3D16A02}" type="slidenum">
              <a:rPr lang="en-US" altLang="en-US"/>
              <a:pPr/>
              <a:t>2</a:t>
            </a:fld>
            <a:endParaRPr lang="en-US" altLang="en-US"/>
          </a:p>
        </p:txBody>
      </p:sp>
      <p:sp>
        <p:nvSpPr>
          <p:cNvPr id="98306" name="Text Box 2">
            <a:extLst>
              <a:ext uri="{FF2B5EF4-FFF2-40B4-BE49-F238E27FC236}">
                <a16:creationId xmlns:a16="http://schemas.microsoft.com/office/drawing/2014/main" id="{BFC405BF-D26B-378F-8F90-41A918A1DCE4}"/>
              </a:ext>
            </a:extLst>
          </p:cNvPr>
          <p:cNvSpPr txBox="1">
            <a:spLocks noChangeArrowheads="1"/>
          </p:cNvSpPr>
          <p:nvPr/>
        </p:nvSpPr>
        <p:spPr bwMode="auto">
          <a:xfrm>
            <a:off x="152400" y="1809750"/>
            <a:ext cx="88392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571500" indent="-571500">
              <a:spcBef>
                <a:spcPct val="50000"/>
              </a:spcBef>
              <a:buFont typeface="Arial" panose="020B0604020202020204" pitchFamily="34" charset="0"/>
              <a:buChar char="•"/>
            </a:pPr>
            <a:r>
              <a:rPr lang="en-US" altLang="en-US" sz="3600" b="1" dirty="0">
                <a:latin typeface="Arial" panose="020B0604020202020204" pitchFamily="34" charset="0"/>
              </a:rPr>
              <a:t>We talk about sin all the time</a:t>
            </a:r>
          </a:p>
          <a:p>
            <a:pPr marL="1028700" lvl="1" indent="-571500">
              <a:spcBef>
                <a:spcPct val="50000"/>
              </a:spcBef>
              <a:buFont typeface="Arial" panose="020B0604020202020204" pitchFamily="34" charset="0"/>
              <a:buChar char="•"/>
            </a:pPr>
            <a:r>
              <a:rPr lang="en-US" altLang="en-US" sz="3600" b="1" i="1" dirty="0">
                <a:latin typeface="Arial" panose="020B0604020202020204" pitchFamily="34" charset="0"/>
              </a:rPr>
              <a:t>Romans 3:23</a:t>
            </a:r>
            <a:r>
              <a:rPr lang="en-US" altLang="en-US" sz="3600" b="1" dirty="0">
                <a:latin typeface="Arial" panose="020B0604020202020204" pitchFamily="34" charset="0"/>
              </a:rPr>
              <a:t> – “for all have sinned and fall short of the glory of God”</a:t>
            </a:r>
          </a:p>
          <a:p>
            <a:pPr marL="571500" indent="-571500">
              <a:spcBef>
                <a:spcPct val="50000"/>
              </a:spcBef>
              <a:buFont typeface="Arial" panose="020B0604020202020204" pitchFamily="34" charset="0"/>
              <a:buChar char="•"/>
            </a:pPr>
            <a:r>
              <a:rPr lang="en-US" altLang="en-US" sz="3600" b="1" dirty="0">
                <a:latin typeface="Arial" panose="020B0604020202020204" pitchFamily="34" charset="0"/>
              </a:rPr>
              <a:t>Some just don’t seem to get the idea</a:t>
            </a:r>
          </a:p>
        </p:txBody>
      </p:sp>
      <p:sp>
        <p:nvSpPr>
          <p:cNvPr id="98307" name="Rectangle 3">
            <a:extLst>
              <a:ext uri="{FF2B5EF4-FFF2-40B4-BE49-F238E27FC236}">
                <a16:creationId xmlns:a16="http://schemas.microsoft.com/office/drawing/2014/main" id="{B72D8809-026B-5168-E532-316B7BF78EEA}"/>
              </a:ext>
            </a:extLst>
          </p:cNvPr>
          <p:cNvSpPr>
            <a:spLocks noGrp="1" noChangeArrowheads="1"/>
          </p:cNvSpPr>
          <p:nvPr>
            <p:ph type="ctrTitle"/>
          </p:nvPr>
        </p:nvSpPr>
        <p:spPr>
          <a:xfrm>
            <a:off x="914400" y="152400"/>
            <a:ext cx="7239000" cy="838200"/>
          </a:xfrm>
        </p:spPr>
        <p:txBody>
          <a:bodyPr>
            <a:spAutoFit/>
          </a:bodyPr>
          <a:lstStyle/>
          <a:p>
            <a:r>
              <a:rPr lang="en-US" altLang="en-US" b="1" dirty="0">
                <a:solidFill>
                  <a:srgbClr val="FFFFFF"/>
                </a:solidFill>
              </a:rPr>
              <a:t>Our Relationship To Sin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830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830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830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E3259F63-0095-FEC4-92EC-93A158F93184}"/>
              </a:ext>
            </a:extLst>
          </p:cNvPr>
          <p:cNvSpPr>
            <a:spLocks noGrp="1"/>
          </p:cNvSpPr>
          <p:nvPr>
            <p:ph type="sldNum" sz="quarter" idx="12"/>
          </p:nvPr>
        </p:nvSpPr>
        <p:spPr/>
        <p:txBody>
          <a:bodyPr/>
          <a:lstStyle/>
          <a:p>
            <a:fld id="{ADED1BFE-F0CA-4CCF-B521-5E40F0E242AB}" type="slidenum">
              <a:rPr lang="en-US" altLang="en-US"/>
              <a:pPr/>
              <a:t>3</a:t>
            </a:fld>
            <a:endParaRPr lang="en-US" altLang="en-US"/>
          </a:p>
        </p:txBody>
      </p:sp>
      <p:sp>
        <p:nvSpPr>
          <p:cNvPr id="35842" name="Rectangle 2">
            <a:extLst>
              <a:ext uri="{FF2B5EF4-FFF2-40B4-BE49-F238E27FC236}">
                <a16:creationId xmlns:a16="http://schemas.microsoft.com/office/drawing/2014/main" id="{BC39F814-84E6-FE22-2BFC-C218B477CECD}"/>
              </a:ext>
            </a:extLst>
          </p:cNvPr>
          <p:cNvSpPr>
            <a:spLocks noGrp="1" noChangeArrowheads="1"/>
          </p:cNvSpPr>
          <p:nvPr>
            <p:ph type="title"/>
          </p:nvPr>
        </p:nvSpPr>
        <p:spPr>
          <a:xfrm>
            <a:off x="304800" y="152400"/>
            <a:ext cx="8534400" cy="762000"/>
          </a:xfrm>
        </p:spPr>
        <p:txBody>
          <a:bodyPr>
            <a:spAutoFit/>
          </a:bodyPr>
          <a:lstStyle/>
          <a:p>
            <a:r>
              <a:rPr lang="en-US" altLang="en-US" b="1" dirty="0"/>
              <a:t>What Is Sin?</a:t>
            </a:r>
          </a:p>
        </p:txBody>
      </p:sp>
      <p:sp>
        <p:nvSpPr>
          <p:cNvPr id="35843" name="Rectangle 3">
            <a:extLst>
              <a:ext uri="{FF2B5EF4-FFF2-40B4-BE49-F238E27FC236}">
                <a16:creationId xmlns:a16="http://schemas.microsoft.com/office/drawing/2014/main" id="{22E0F78A-9290-F705-EE95-0F0D7B749DA0}"/>
              </a:ext>
            </a:extLst>
          </p:cNvPr>
          <p:cNvSpPr>
            <a:spLocks noGrp="1" noChangeArrowheads="1"/>
          </p:cNvSpPr>
          <p:nvPr>
            <p:ph type="body" idx="1"/>
          </p:nvPr>
        </p:nvSpPr>
        <p:spPr>
          <a:xfrm>
            <a:off x="152400" y="1066800"/>
            <a:ext cx="8763000" cy="5170646"/>
          </a:xfrm>
        </p:spPr>
        <p:txBody>
          <a:bodyPr wrap="square">
            <a:spAutoFit/>
          </a:bodyPr>
          <a:lstStyle/>
          <a:p>
            <a:pPr>
              <a:spcBef>
                <a:spcPts val="0"/>
              </a:spcBef>
            </a:pPr>
            <a:r>
              <a:rPr lang="en-US" altLang="en-US" sz="3600" b="1" dirty="0"/>
              <a:t>Definition</a:t>
            </a:r>
          </a:p>
          <a:p>
            <a:pPr>
              <a:spcBef>
                <a:spcPts val="0"/>
              </a:spcBef>
              <a:buFont typeface="Wingdings" panose="05000000000000000000" pitchFamily="2" charset="2"/>
              <a:buNone/>
            </a:pPr>
            <a:endParaRPr lang="en-US" altLang="en-US" sz="3300" b="1" dirty="0"/>
          </a:p>
          <a:p>
            <a:pPr lvl="1">
              <a:spcBef>
                <a:spcPts val="0"/>
              </a:spcBef>
            </a:pPr>
            <a:r>
              <a:rPr lang="en-US" altLang="en-US" sz="3300" b="1" dirty="0"/>
              <a:t>Merriam-Webster – “transgression of the law of God”</a:t>
            </a:r>
          </a:p>
          <a:p>
            <a:pPr lvl="1">
              <a:spcBef>
                <a:spcPts val="0"/>
              </a:spcBef>
              <a:buFontTx/>
              <a:buNone/>
            </a:pPr>
            <a:endParaRPr lang="en-US" altLang="en-US" sz="3300" b="1" dirty="0"/>
          </a:p>
          <a:p>
            <a:pPr lvl="1">
              <a:spcBef>
                <a:spcPts val="0"/>
              </a:spcBef>
            </a:pPr>
            <a:r>
              <a:rPr lang="en-US" altLang="en-US" sz="3300" b="1" dirty="0"/>
              <a:t>Bible</a:t>
            </a:r>
          </a:p>
          <a:p>
            <a:pPr lvl="2">
              <a:spcBef>
                <a:spcPts val="0"/>
              </a:spcBef>
            </a:pPr>
            <a:r>
              <a:rPr lang="en-US" altLang="en-US" sz="3300" b="1" dirty="0"/>
              <a:t>Mark 2:17 – “those who are sick.”</a:t>
            </a:r>
          </a:p>
          <a:p>
            <a:pPr lvl="2">
              <a:spcBef>
                <a:spcPts val="0"/>
              </a:spcBef>
            </a:pPr>
            <a:r>
              <a:rPr lang="en-US" altLang="en-US" sz="3300" b="1" dirty="0"/>
              <a:t>James 4:17 – “fails to do it”</a:t>
            </a:r>
          </a:p>
          <a:p>
            <a:pPr lvl="2">
              <a:spcBef>
                <a:spcPts val="0"/>
              </a:spcBef>
            </a:pPr>
            <a:r>
              <a:rPr lang="en-US" altLang="en-US" sz="3300" b="1" dirty="0"/>
              <a:t>I John 3:4 – “practices lawlessness”</a:t>
            </a:r>
          </a:p>
          <a:p>
            <a:pPr lvl="2">
              <a:spcBef>
                <a:spcPts val="0"/>
              </a:spcBef>
            </a:pPr>
            <a:r>
              <a:rPr lang="en-US" altLang="en-US" sz="3300" b="1" dirty="0"/>
              <a:t>I John 5:17 – “All wrongdoing is sin”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3584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584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584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584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584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58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ED37EBE-F5FA-8DE6-3B52-42352447ECC4}"/>
              </a:ext>
            </a:extLst>
          </p:cNvPr>
          <p:cNvSpPr>
            <a:spLocks noGrp="1"/>
          </p:cNvSpPr>
          <p:nvPr>
            <p:ph type="sldNum" sz="quarter" idx="12"/>
          </p:nvPr>
        </p:nvSpPr>
        <p:spPr/>
        <p:txBody>
          <a:bodyPr/>
          <a:lstStyle/>
          <a:p>
            <a:fld id="{D578D94B-2D18-4332-B39B-3FA39CC8B46F}" type="slidenum">
              <a:rPr lang="en-US" altLang="en-US"/>
              <a:pPr/>
              <a:t>4</a:t>
            </a:fld>
            <a:endParaRPr lang="en-US" altLang="en-US"/>
          </a:p>
        </p:txBody>
      </p:sp>
      <p:sp>
        <p:nvSpPr>
          <p:cNvPr id="38914" name="Rectangle 2">
            <a:extLst>
              <a:ext uri="{FF2B5EF4-FFF2-40B4-BE49-F238E27FC236}">
                <a16:creationId xmlns:a16="http://schemas.microsoft.com/office/drawing/2014/main" id="{83EAB96D-A847-2B28-13E6-BB893A5EC173}"/>
              </a:ext>
            </a:extLst>
          </p:cNvPr>
          <p:cNvSpPr>
            <a:spLocks noGrp="1" noChangeArrowheads="1"/>
          </p:cNvSpPr>
          <p:nvPr>
            <p:ph type="title"/>
          </p:nvPr>
        </p:nvSpPr>
        <p:spPr>
          <a:xfrm>
            <a:off x="457200" y="125413"/>
            <a:ext cx="8229600" cy="788987"/>
          </a:xfrm>
        </p:spPr>
        <p:txBody>
          <a:bodyPr>
            <a:spAutoFit/>
          </a:bodyPr>
          <a:lstStyle/>
          <a:p>
            <a:r>
              <a:rPr lang="en-US" altLang="en-US" b="1" dirty="0"/>
              <a:t>The Origin Of Sin</a:t>
            </a:r>
          </a:p>
        </p:txBody>
      </p:sp>
      <p:sp>
        <p:nvSpPr>
          <p:cNvPr id="38915" name="Rectangle 3">
            <a:extLst>
              <a:ext uri="{FF2B5EF4-FFF2-40B4-BE49-F238E27FC236}">
                <a16:creationId xmlns:a16="http://schemas.microsoft.com/office/drawing/2014/main" id="{53D43B07-3178-6FC3-07A9-A6965A875037}"/>
              </a:ext>
            </a:extLst>
          </p:cNvPr>
          <p:cNvSpPr>
            <a:spLocks noGrp="1" noChangeArrowheads="1"/>
          </p:cNvSpPr>
          <p:nvPr>
            <p:ph type="body" idx="1"/>
          </p:nvPr>
        </p:nvSpPr>
        <p:spPr>
          <a:xfrm>
            <a:off x="152400" y="1371600"/>
            <a:ext cx="8839200" cy="4524315"/>
          </a:xfrm>
        </p:spPr>
        <p:txBody>
          <a:bodyPr>
            <a:spAutoFit/>
          </a:bodyPr>
          <a:lstStyle/>
          <a:p>
            <a:pPr>
              <a:spcBef>
                <a:spcPts val="0"/>
              </a:spcBef>
            </a:pPr>
            <a:r>
              <a:rPr lang="en-US" altLang="en-US" sz="3600" b="1" dirty="0"/>
              <a:t>I John 3:8 – “sinning from the beginning”</a:t>
            </a:r>
          </a:p>
          <a:p>
            <a:pPr>
              <a:spcBef>
                <a:spcPts val="0"/>
              </a:spcBef>
              <a:buFont typeface="Wingdings" panose="05000000000000000000" pitchFamily="2" charset="2"/>
              <a:buNone/>
            </a:pPr>
            <a:endParaRPr lang="en-US" altLang="en-US" sz="3600" b="1" dirty="0"/>
          </a:p>
          <a:p>
            <a:pPr>
              <a:spcBef>
                <a:spcPts val="0"/>
              </a:spcBef>
            </a:pPr>
            <a:r>
              <a:rPr lang="en-US" altLang="en-US" sz="3600" b="1" dirty="0"/>
              <a:t>Romans 5:12-14 – “death through sin”</a:t>
            </a:r>
          </a:p>
          <a:p>
            <a:pPr>
              <a:spcBef>
                <a:spcPts val="0"/>
              </a:spcBef>
              <a:buFont typeface="Wingdings" panose="05000000000000000000" pitchFamily="2" charset="2"/>
              <a:buNone/>
            </a:pPr>
            <a:endParaRPr lang="en-US" altLang="en-US" sz="3600" b="1" dirty="0"/>
          </a:p>
          <a:p>
            <a:pPr>
              <a:spcBef>
                <a:spcPts val="0"/>
              </a:spcBef>
            </a:pPr>
            <a:r>
              <a:rPr lang="en-US" altLang="en-US" sz="3600" b="1" dirty="0"/>
              <a:t>Genesis 3:1-19 – “You will not surely die”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9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9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0273D9E-A464-538A-C6AC-DBA7E148BCD2}"/>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9BD0053-F41C-4B08-9C73-29C94D6F3AD3}" type="slidenum">
              <a:rPr kumimoji="0" lang="en-US" altLang="en-US" sz="1200" b="0" i="0" u="none" strike="noStrike" kern="1200" cap="none" spc="0" normalizeH="0" baseline="0" noProof="0">
                <a:ln>
                  <a:noFill/>
                </a:ln>
                <a:solidFill>
                  <a:srgbClr val="FFFFFF"/>
                </a:solidFill>
                <a:effectLst>
                  <a:outerShdw blurRad="38100" dist="38100" dir="2700000" algn="tl">
                    <a:srgbClr val="000000"/>
                  </a:outerShdw>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FFFFFF"/>
              </a:solidFill>
              <a:effectLst>
                <a:outerShdw blurRad="38100" dist="38100" dir="2700000" algn="tl">
                  <a:srgbClr val="000000"/>
                </a:outerShdw>
              </a:effectLst>
              <a:uLnTx/>
              <a:uFillTx/>
              <a:latin typeface="Arial"/>
              <a:ea typeface="+mn-ea"/>
              <a:cs typeface="+mn-cs"/>
            </a:endParaRPr>
          </a:p>
        </p:txBody>
      </p:sp>
      <p:sp>
        <p:nvSpPr>
          <p:cNvPr id="102402" name="Rectangle 2">
            <a:extLst>
              <a:ext uri="{FF2B5EF4-FFF2-40B4-BE49-F238E27FC236}">
                <a16:creationId xmlns:a16="http://schemas.microsoft.com/office/drawing/2014/main" id="{3EA6B278-71A3-E397-BF4A-2EA9EC36D183}"/>
              </a:ext>
            </a:extLst>
          </p:cNvPr>
          <p:cNvSpPr>
            <a:spLocks noGrp="1" noChangeArrowheads="1"/>
          </p:cNvSpPr>
          <p:nvPr>
            <p:ph type="title"/>
          </p:nvPr>
        </p:nvSpPr>
        <p:spPr>
          <a:xfrm>
            <a:off x="457200" y="125413"/>
            <a:ext cx="8229600" cy="788987"/>
          </a:xfrm>
        </p:spPr>
        <p:txBody>
          <a:bodyPr>
            <a:spAutoFit/>
          </a:bodyPr>
          <a:lstStyle/>
          <a:p>
            <a:r>
              <a:rPr lang="en-US" altLang="en-US" b="1" dirty="0"/>
              <a:t>Relationships With Sin</a:t>
            </a:r>
          </a:p>
        </p:txBody>
      </p:sp>
      <p:sp>
        <p:nvSpPr>
          <p:cNvPr id="102403" name="Rectangle 3">
            <a:extLst>
              <a:ext uri="{FF2B5EF4-FFF2-40B4-BE49-F238E27FC236}">
                <a16:creationId xmlns:a16="http://schemas.microsoft.com/office/drawing/2014/main" id="{ACBAEFEF-6AE6-FA3A-E973-24B95A5543BD}"/>
              </a:ext>
            </a:extLst>
          </p:cNvPr>
          <p:cNvSpPr>
            <a:spLocks noGrp="1" noChangeArrowheads="1"/>
          </p:cNvSpPr>
          <p:nvPr>
            <p:ph type="body" idx="1"/>
          </p:nvPr>
        </p:nvSpPr>
        <p:spPr>
          <a:xfrm>
            <a:off x="457200" y="1294483"/>
            <a:ext cx="8229600" cy="2640723"/>
          </a:xfrm>
        </p:spPr>
        <p:txBody>
          <a:bodyPr>
            <a:spAutoFit/>
          </a:bodyPr>
          <a:lstStyle/>
          <a:p>
            <a:r>
              <a:rPr lang="en-US" altLang="en-US" sz="3600" b="1" dirty="0"/>
              <a:t>Temptation To Sin</a:t>
            </a:r>
          </a:p>
          <a:p>
            <a:r>
              <a:rPr lang="en-US" altLang="en-US" sz="3600" b="1" dirty="0"/>
              <a:t>Falling To Sin</a:t>
            </a:r>
          </a:p>
          <a:p>
            <a:r>
              <a:rPr lang="en-US" altLang="en-US" sz="3600" b="1" dirty="0"/>
              <a:t>Fleeing From Sin</a:t>
            </a:r>
          </a:p>
          <a:p>
            <a:r>
              <a:rPr lang="en-US" altLang="en-US" sz="3600" b="1" dirty="0"/>
              <a:t>Recovering From Sin</a:t>
            </a:r>
          </a:p>
        </p:txBody>
      </p:sp>
    </p:spTree>
    <p:extLst>
      <p:ext uri="{BB962C8B-B14F-4D97-AF65-F5344CB8AC3E}">
        <p14:creationId xmlns:p14="http://schemas.microsoft.com/office/powerpoint/2010/main" val="104877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0273D9E-A464-538A-C6AC-DBA7E148BCD2}"/>
              </a:ext>
            </a:extLst>
          </p:cNvPr>
          <p:cNvSpPr>
            <a:spLocks noGrp="1"/>
          </p:cNvSpPr>
          <p:nvPr>
            <p:ph type="sldNum" sz="quarter" idx="12"/>
          </p:nvPr>
        </p:nvSpPr>
        <p:spPr/>
        <p:txBody>
          <a:bodyPr/>
          <a:lstStyle/>
          <a:p>
            <a:fld id="{29BD0053-F41C-4B08-9C73-29C94D6F3AD3}" type="slidenum">
              <a:rPr lang="en-US" altLang="en-US"/>
              <a:pPr/>
              <a:t>6</a:t>
            </a:fld>
            <a:endParaRPr lang="en-US" altLang="en-US"/>
          </a:p>
        </p:txBody>
      </p:sp>
      <p:sp>
        <p:nvSpPr>
          <p:cNvPr id="102402" name="Rectangle 2">
            <a:extLst>
              <a:ext uri="{FF2B5EF4-FFF2-40B4-BE49-F238E27FC236}">
                <a16:creationId xmlns:a16="http://schemas.microsoft.com/office/drawing/2014/main" id="{3EA6B278-71A3-E397-BF4A-2EA9EC36D183}"/>
              </a:ext>
            </a:extLst>
          </p:cNvPr>
          <p:cNvSpPr>
            <a:spLocks noGrp="1" noChangeArrowheads="1"/>
          </p:cNvSpPr>
          <p:nvPr>
            <p:ph type="title"/>
          </p:nvPr>
        </p:nvSpPr>
        <p:spPr>
          <a:xfrm>
            <a:off x="457200" y="125413"/>
            <a:ext cx="8229600" cy="788987"/>
          </a:xfrm>
        </p:spPr>
        <p:txBody>
          <a:bodyPr>
            <a:spAutoFit/>
          </a:bodyPr>
          <a:lstStyle/>
          <a:p>
            <a:r>
              <a:rPr lang="en-US" altLang="en-US" b="1" dirty="0"/>
              <a:t>Relationships With Sin</a:t>
            </a:r>
          </a:p>
        </p:txBody>
      </p:sp>
      <p:sp>
        <p:nvSpPr>
          <p:cNvPr id="102403" name="Rectangle 3">
            <a:extLst>
              <a:ext uri="{FF2B5EF4-FFF2-40B4-BE49-F238E27FC236}">
                <a16:creationId xmlns:a16="http://schemas.microsoft.com/office/drawing/2014/main" id="{ACBAEFEF-6AE6-FA3A-E973-24B95A5543BD}"/>
              </a:ext>
            </a:extLst>
          </p:cNvPr>
          <p:cNvSpPr>
            <a:spLocks noGrp="1" noChangeArrowheads="1"/>
          </p:cNvSpPr>
          <p:nvPr>
            <p:ph type="body" idx="1"/>
          </p:nvPr>
        </p:nvSpPr>
        <p:spPr>
          <a:xfrm>
            <a:off x="457200" y="1294483"/>
            <a:ext cx="8229600" cy="4191917"/>
          </a:xfrm>
        </p:spPr>
        <p:txBody>
          <a:bodyPr>
            <a:spAutoFit/>
          </a:bodyPr>
          <a:lstStyle/>
          <a:p>
            <a:r>
              <a:rPr lang="en-US" altLang="en-US" sz="3600" b="1" dirty="0"/>
              <a:t>Temptation</a:t>
            </a:r>
          </a:p>
          <a:p>
            <a:pPr lvl="1"/>
            <a:r>
              <a:rPr lang="en-US" altLang="en-US" sz="3600" b="1" dirty="0"/>
              <a:t>“Tempt” – “To entice to do wrong by promise of pleasure or gain” (Merriam-Webster)</a:t>
            </a:r>
          </a:p>
          <a:p>
            <a:pPr lvl="1"/>
            <a:r>
              <a:rPr lang="en-US" altLang="en-US" sz="3600" b="1" dirty="0"/>
              <a:t>“solicit to sin … especially by Satan” (Complete Word Study Dictionary)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101AFE1C-3E75-4466-F300-1F9C4DAB77A5}"/>
              </a:ext>
            </a:extLst>
          </p:cNvPr>
          <p:cNvSpPr>
            <a:spLocks noGrp="1"/>
          </p:cNvSpPr>
          <p:nvPr>
            <p:ph type="sldNum" sz="quarter" idx="12"/>
          </p:nvPr>
        </p:nvSpPr>
        <p:spPr/>
        <p:txBody>
          <a:bodyPr/>
          <a:lstStyle/>
          <a:p>
            <a:fld id="{CE62041E-EF74-4F30-8672-0A824D693C41}" type="slidenum">
              <a:rPr lang="en-US" altLang="en-US"/>
              <a:pPr/>
              <a:t>7</a:t>
            </a:fld>
            <a:endParaRPr lang="en-US" altLang="en-US"/>
          </a:p>
        </p:txBody>
      </p:sp>
      <p:sp>
        <p:nvSpPr>
          <p:cNvPr id="40962" name="Rectangle 2">
            <a:extLst>
              <a:ext uri="{FF2B5EF4-FFF2-40B4-BE49-F238E27FC236}">
                <a16:creationId xmlns:a16="http://schemas.microsoft.com/office/drawing/2014/main" id="{DD64E09C-93DE-65A3-2318-7F0FAA8337F5}"/>
              </a:ext>
            </a:extLst>
          </p:cNvPr>
          <p:cNvSpPr>
            <a:spLocks noGrp="1" noChangeArrowheads="1"/>
          </p:cNvSpPr>
          <p:nvPr>
            <p:ph type="title"/>
          </p:nvPr>
        </p:nvSpPr>
        <p:spPr>
          <a:xfrm>
            <a:off x="457200" y="125413"/>
            <a:ext cx="8229600" cy="788987"/>
          </a:xfrm>
        </p:spPr>
        <p:txBody>
          <a:bodyPr>
            <a:spAutoFit/>
          </a:bodyPr>
          <a:lstStyle/>
          <a:p>
            <a:r>
              <a:rPr lang="en-US" altLang="en-US" b="1" dirty="0"/>
              <a:t>Relationships With Sin</a:t>
            </a:r>
          </a:p>
        </p:txBody>
      </p:sp>
      <p:sp>
        <p:nvSpPr>
          <p:cNvPr id="40963" name="Rectangle 3">
            <a:extLst>
              <a:ext uri="{FF2B5EF4-FFF2-40B4-BE49-F238E27FC236}">
                <a16:creationId xmlns:a16="http://schemas.microsoft.com/office/drawing/2014/main" id="{98C7B999-80B4-EBD6-E6F2-DF31309136E1}"/>
              </a:ext>
            </a:extLst>
          </p:cNvPr>
          <p:cNvSpPr>
            <a:spLocks noGrp="1" noChangeArrowheads="1"/>
          </p:cNvSpPr>
          <p:nvPr>
            <p:ph type="body" idx="1"/>
          </p:nvPr>
        </p:nvSpPr>
        <p:spPr>
          <a:xfrm>
            <a:off x="152400" y="1447800"/>
            <a:ext cx="8827008" cy="5189113"/>
          </a:xfrm>
        </p:spPr>
        <p:txBody>
          <a:bodyPr wrap="square">
            <a:spAutoFit/>
          </a:bodyPr>
          <a:lstStyle/>
          <a:p>
            <a:r>
              <a:rPr lang="en-US" altLang="en-US" sz="3600" b="1" dirty="0"/>
              <a:t>God can be tempted</a:t>
            </a:r>
          </a:p>
          <a:p>
            <a:pPr lvl="1"/>
            <a:r>
              <a:rPr lang="en-US" altLang="en-US" sz="3600" b="1" dirty="0"/>
              <a:t>Exodus 17:1-7 – “you test the Lord”</a:t>
            </a:r>
          </a:p>
          <a:p>
            <a:pPr lvl="1"/>
            <a:endParaRPr lang="en-US" altLang="en-US" sz="3600" b="1" dirty="0"/>
          </a:p>
          <a:p>
            <a:r>
              <a:rPr lang="en-US" altLang="en-US" sz="3600" b="1" dirty="0"/>
              <a:t>Jesus was tempted</a:t>
            </a:r>
          </a:p>
          <a:p>
            <a:pPr lvl="1"/>
            <a:r>
              <a:rPr lang="en-US" altLang="en-US" sz="3600" b="1" dirty="0"/>
              <a:t>Luke 4:1-13 – “tempted by the devil”</a:t>
            </a:r>
          </a:p>
          <a:p>
            <a:pPr lvl="1"/>
            <a:r>
              <a:rPr lang="en-US" altLang="en-US" sz="3600" b="1" dirty="0"/>
              <a:t>Hebrews 2:17-18 – “he himself has suffered when tempted”</a:t>
            </a:r>
          </a:p>
          <a:p>
            <a:pPr lvl="1"/>
            <a:r>
              <a:rPr lang="en-US" altLang="en-US" sz="3600" b="1" dirty="0"/>
              <a:t>Hebrews 4:15 – “has been tempted”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6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096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096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096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9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FCBA4DD9-FBD0-345C-9301-F55930D71ABE}"/>
              </a:ext>
            </a:extLst>
          </p:cNvPr>
          <p:cNvSpPr>
            <a:spLocks noGrp="1"/>
          </p:cNvSpPr>
          <p:nvPr>
            <p:ph type="sldNum" sz="quarter" idx="12"/>
          </p:nvPr>
        </p:nvSpPr>
        <p:spPr/>
        <p:txBody>
          <a:bodyPr/>
          <a:lstStyle/>
          <a:p>
            <a:fld id="{D5D6C7CC-94BE-4CA9-B8DF-D756B7DAACFB}" type="slidenum">
              <a:rPr lang="en-US" altLang="en-US"/>
              <a:pPr/>
              <a:t>8</a:t>
            </a:fld>
            <a:endParaRPr lang="en-US" altLang="en-US"/>
          </a:p>
        </p:txBody>
      </p:sp>
      <p:sp>
        <p:nvSpPr>
          <p:cNvPr id="103426" name="Rectangle 2">
            <a:extLst>
              <a:ext uri="{FF2B5EF4-FFF2-40B4-BE49-F238E27FC236}">
                <a16:creationId xmlns:a16="http://schemas.microsoft.com/office/drawing/2014/main" id="{96B93BB9-7B5B-93EC-653D-AE30D3A23835}"/>
              </a:ext>
            </a:extLst>
          </p:cNvPr>
          <p:cNvSpPr>
            <a:spLocks noGrp="1" noChangeArrowheads="1"/>
          </p:cNvSpPr>
          <p:nvPr>
            <p:ph type="title"/>
          </p:nvPr>
        </p:nvSpPr>
        <p:spPr>
          <a:xfrm>
            <a:off x="457200" y="125413"/>
            <a:ext cx="8229600" cy="788987"/>
          </a:xfrm>
        </p:spPr>
        <p:txBody>
          <a:bodyPr>
            <a:spAutoFit/>
          </a:bodyPr>
          <a:lstStyle/>
          <a:p>
            <a:r>
              <a:rPr lang="en-US" altLang="en-US" b="1"/>
              <a:t>Relationships With Sin</a:t>
            </a:r>
          </a:p>
        </p:txBody>
      </p:sp>
      <p:sp>
        <p:nvSpPr>
          <p:cNvPr id="103427" name="Rectangle 3">
            <a:extLst>
              <a:ext uri="{FF2B5EF4-FFF2-40B4-BE49-F238E27FC236}">
                <a16:creationId xmlns:a16="http://schemas.microsoft.com/office/drawing/2014/main" id="{74975170-0B7E-CF45-4BDD-6D4D3A9712DC}"/>
              </a:ext>
            </a:extLst>
          </p:cNvPr>
          <p:cNvSpPr>
            <a:spLocks noGrp="1" noChangeArrowheads="1"/>
          </p:cNvSpPr>
          <p:nvPr>
            <p:ph type="body" idx="1"/>
          </p:nvPr>
        </p:nvSpPr>
        <p:spPr>
          <a:xfrm>
            <a:off x="152400" y="1447800"/>
            <a:ext cx="8839200" cy="5078313"/>
          </a:xfrm>
        </p:spPr>
        <p:txBody>
          <a:bodyPr wrap="square">
            <a:spAutoFit/>
          </a:bodyPr>
          <a:lstStyle/>
          <a:p>
            <a:pPr>
              <a:spcBef>
                <a:spcPts val="0"/>
              </a:spcBef>
            </a:pPr>
            <a:r>
              <a:rPr lang="en-US" altLang="en-US" sz="3600" b="1" dirty="0"/>
              <a:t>We are tempted</a:t>
            </a:r>
          </a:p>
          <a:p>
            <a:pPr lvl="1">
              <a:spcBef>
                <a:spcPts val="0"/>
              </a:spcBef>
            </a:pPr>
            <a:r>
              <a:rPr lang="en-US" altLang="en-US" sz="3600" b="1" dirty="0"/>
              <a:t>James 1:14 – “lured and enticed”</a:t>
            </a:r>
          </a:p>
          <a:p>
            <a:pPr lvl="1">
              <a:spcBef>
                <a:spcPts val="0"/>
              </a:spcBef>
              <a:buFontTx/>
              <a:buNone/>
            </a:pPr>
            <a:endParaRPr lang="en-US" altLang="en-US" sz="3600" b="1" dirty="0"/>
          </a:p>
          <a:p>
            <a:pPr>
              <a:spcBef>
                <a:spcPts val="0"/>
              </a:spcBef>
            </a:pPr>
            <a:r>
              <a:rPr lang="en-US" altLang="en-US" sz="3600" b="1" dirty="0"/>
              <a:t>Temptation itself is not necessarily evil</a:t>
            </a:r>
          </a:p>
          <a:p>
            <a:pPr lvl="1">
              <a:spcBef>
                <a:spcPts val="0"/>
              </a:spcBef>
            </a:pPr>
            <a:r>
              <a:rPr lang="en-US" altLang="en-US" sz="3600" b="1" dirty="0"/>
              <a:t>James 1:2, 12 – “remains steadfast under trial”</a:t>
            </a:r>
          </a:p>
          <a:p>
            <a:pPr lvl="1">
              <a:spcBef>
                <a:spcPts val="0"/>
              </a:spcBef>
            </a:pPr>
            <a:endParaRPr lang="en-US" altLang="en-US" sz="3600" b="1" dirty="0"/>
          </a:p>
          <a:p>
            <a:pPr>
              <a:spcBef>
                <a:spcPts val="0"/>
              </a:spcBef>
            </a:pPr>
            <a:r>
              <a:rPr lang="en-US" altLang="en-US" sz="3600" b="1" dirty="0"/>
              <a:t>But it can result in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342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34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342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34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3572FB54-DB80-9C64-9464-AD59D40E2280}"/>
              </a:ext>
            </a:extLst>
          </p:cNvPr>
          <p:cNvSpPr>
            <a:spLocks noGrp="1"/>
          </p:cNvSpPr>
          <p:nvPr>
            <p:ph type="sldNum" sz="quarter" idx="12"/>
          </p:nvPr>
        </p:nvSpPr>
        <p:spPr/>
        <p:txBody>
          <a:bodyPr/>
          <a:lstStyle/>
          <a:p>
            <a:fld id="{F0660ACB-EB3E-48D1-AC9D-9DB0B8878A3B}" type="slidenum">
              <a:rPr lang="en-US" altLang="en-US"/>
              <a:pPr/>
              <a:t>9</a:t>
            </a:fld>
            <a:endParaRPr lang="en-US" altLang="en-US"/>
          </a:p>
        </p:txBody>
      </p:sp>
      <p:sp>
        <p:nvSpPr>
          <p:cNvPr id="104450" name="Rectangle 2">
            <a:extLst>
              <a:ext uri="{FF2B5EF4-FFF2-40B4-BE49-F238E27FC236}">
                <a16:creationId xmlns:a16="http://schemas.microsoft.com/office/drawing/2014/main" id="{F2F4934A-E79D-BD8F-550E-3955B5E6483D}"/>
              </a:ext>
            </a:extLst>
          </p:cNvPr>
          <p:cNvSpPr>
            <a:spLocks noGrp="1" noChangeArrowheads="1"/>
          </p:cNvSpPr>
          <p:nvPr>
            <p:ph type="title"/>
          </p:nvPr>
        </p:nvSpPr>
        <p:spPr>
          <a:xfrm>
            <a:off x="457200" y="125413"/>
            <a:ext cx="8229600" cy="788987"/>
          </a:xfrm>
        </p:spPr>
        <p:txBody>
          <a:bodyPr>
            <a:spAutoFit/>
          </a:bodyPr>
          <a:lstStyle/>
          <a:p>
            <a:r>
              <a:rPr lang="en-US" altLang="en-US" b="1" dirty="0"/>
              <a:t>Relationships With Sin</a:t>
            </a:r>
          </a:p>
        </p:txBody>
      </p:sp>
      <p:sp>
        <p:nvSpPr>
          <p:cNvPr id="104451" name="Rectangle 3">
            <a:extLst>
              <a:ext uri="{FF2B5EF4-FFF2-40B4-BE49-F238E27FC236}">
                <a16:creationId xmlns:a16="http://schemas.microsoft.com/office/drawing/2014/main" id="{9B9DB9B5-8663-D646-AA7B-CB0B57177DC4}"/>
              </a:ext>
            </a:extLst>
          </p:cNvPr>
          <p:cNvSpPr>
            <a:spLocks noGrp="1" noChangeArrowheads="1"/>
          </p:cNvSpPr>
          <p:nvPr>
            <p:ph type="body" idx="1"/>
          </p:nvPr>
        </p:nvSpPr>
        <p:spPr>
          <a:xfrm>
            <a:off x="128016" y="1447800"/>
            <a:ext cx="8915400" cy="5078313"/>
          </a:xfrm>
        </p:spPr>
        <p:txBody>
          <a:bodyPr wrap="square">
            <a:spAutoFit/>
          </a:bodyPr>
          <a:lstStyle/>
          <a:p>
            <a:pPr>
              <a:spcBef>
                <a:spcPts val="0"/>
              </a:spcBef>
            </a:pPr>
            <a:r>
              <a:rPr lang="en-US" altLang="en-US" sz="3600" b="1" dirty="0"/>
              <a:t>Falling to sin</a:t>
            </a:r>
          </a:p>
          <a:p>
            <a:pPr lvl="1">
              <a:spcBef>
                <a:spcPts val="0"/>
              </a:spcBef>
            </a:pPr>
            <a:r>
              <a:rPr lang="en-US" altLang="en-US" sz="3600" b="1" dirty="0"/>
              <a:t>James 1:13-15 – “by his own desire”</a:t>
            </a:r>
          </a:p>
          <a:p>
            <a:pPr lvl="1">
              <a:spcBef>
                <a:spcPts val="0"/>
              </a:spcBef>
            </a:pPr>
            <a:r>
              <a:rPr lang="en-US" altLang="en-US" sz="3600" b="1" dirty="0"/>
              <a:t>Luke 8:11, 13 – “in time of testing [they] fall away”</a:t>
            </a:r>
          </a:p>
          <a:p>
            <a:pPr lvl="1">
              <a:spcBef>
                <a:spcPts val="0"/>
              </a:spcBef>
            </a:pPr>
            <a:endParaRPr lang="en-US" altLang="en-US" sz="3600" b="1" dirty="0"/>
          </a:p>
          <a:p>
            <a:pPr lvl="1">
              <a:spcBef>
                <a:spcPts val="0"/>
              </a:spcBef>
            </a:pPr>
            <a:r>
              <a:rPr lang="en-US" altLang="en-US" sz="3600" b="1" dirty="0"/>
              <a:t>Falling can destroy good works</a:t>
            </a:r>
          </a:p>
          <a:p>
            <a:pPr lvl="2">
              <a:spcBef>
                <a:spcPts val="0"/>
              </a:spcBef>
            </a:pPr>
            <a:r>
              <a:rPr lang="en-US" altLang="en-US" sz="3600" b="1" dirty="0"/>
              <a:t>I Thessalonians 3:5 – “our labor would be in vain”</a:t>
            </a:r>
          </a:p>
          <a:p>
            <a:pPr lvl="2">
              <a:spcBef>
                <a:spcPts val="0"/>
              </a:spcBef>
            </a:pPr>
            <a:r>
              <a:rPr lang="en-US" altLang="en-US" sz="3600" b="1" dirty="0"/>
              <a:t>Ezekiel 18:20, 24 – “shall he live?”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4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4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445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445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445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uiExpand="1" build="p"/>
    </p:bldLst>
  </p:timing>
</p:sld>
</file>

<file path=ppt/theme/theme1.xml><?xml version="1.0" encoding="utf-8"?>
<a:theme xmlns:a="http://schemas.openxmlformats.org/drawingml/2006/main" name="Blue strands design template">
  <a:themeElements>
    <a:clrScheme name="Blue strands design templat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fontScheme name="Blue strands design template">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rgbClr val="FFFFFF"/>
            </a:solidFill>
            <a:effectLst/>
            <a:latin typeface="Arial Black" panose="020B0A040201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rgbClr val="FFFFFF"/>
            </a:solidFill>
            <a:effectLst/>
            <a:latin typeface="Arial Black" panose="020B0A04020102020204" pitchFamily="34" charset="0"/>
          </a:defRPr>
        </a:defPPr>
      </a:lstStyle>
    </a:lnDef>
  </a:objectDefaults>
  <a:extraClrSchemeLst>
    <a:extraClrScheme>
      <a:clrScheme name="Blue strands design template 1">
        <a:dk1>
          <a:srgbClr val="0099FF"/>
        </a:dk1>
        <a:lt1>
          <a:srgbClr val="FFFFFF"/>
        </a:lt1>
        <a:dk2>
          <a:srgbClr val="0099FF"/>
        </a:dk2>
        <a:lt2>
          <a:srgbClr val="808080"/>
        </a:lt2>
        <a:accent1>
          <a:srgbClr val="B9D6E5"/>
        </a:accent1>
        <a:accent2>
          <a:srgbClr val="333399"/>
        </a:accent2>
        <a:accent3>
          <a:srgbClr val="FFFFFF"/>
        </a:accent3>
        <a:accent4>
          <a:srgbClr val="0082DA"/>
        </a:accent4>
        <a:accent5>
          <a:srgbClr val="D9E8F0"/>
        </a:accent5>
        <a:accent6>
          <a:srgbClr val="2D2D8A"/>
        </a:accent6>
        <a:hlink>
          <a:srgbClr val="3366CC"/>
        </a:hlink>
        <a:folHlink>
          <a:srgbClr val="FFFFCC"/>
        </a:folHlink>
      </a:clrScheme>
      <a:clrMap bg1="lt1" tx1="dk1" bg2="lt2" tx2="dk2" accent1="accent1" accent2="accent2" accent3="accent3" accent4="accent4" accent5="accent5" accent6="accent6" hlink="hlink" folHlink="folHlink"/>
    </a:extraClrScheme>
    <a:extraClrScheme>
      <a:clrScheme name="Blue strands design template 2">
        <a:dk1>
          <a:srgbClr val="808080"/>
        </a:dk1>
        <a:lt1>
          <a:srgbClr val="FFFFFF"/>
        </a:lt1>
        <a:dk2>
          <a:srgbClr val="0066CC"/>
        </a:dk2>
        <a:lt2>
          <a:srgbClr val="969696"/>
        </a:lt2>
        <a:accent1>
          <a:srgbClr val="DDDDDD"/>
        </a:accent1>
        <a:accent2>
          <a:srgbClr val="33CCFF"/>
        </a:accent2>
        <a:accent3>
          <a:srgbClr val="FFFFFF"/>
        </a:accent3>
        <a:accent4>
          <a:srgbClr val="6C6C6C"/>
        </a:accent4>
        <a:accent5>
          <a:srgbClr val="EBEBEB"/>
        </a:accent5>
        <a:accent6>
          <a:srgbClr val="2DB9E7"/>
        </a:accent6>
        <a:hlink>
          <a:srgbClr val="CC3300"/>
        </a:hlink>
        <a:folHlink>
          <a:srgbClr val="003399"/>
        </a:folHlink>
      </a:clrScheme>
      <a:clrMap bg1="lt1" tx1="dk1" bg2="lt2" tx2="dk2" accent1="accent1" accent2="accent2" accent3="accent3" accent4="accent4" accent5="accent5" accent6="accent6" hlink="hlink" folHlink="folHlink"/>
    </a:extraClrScheme>
    <a:extraClrScheme>
      <a:clrScheme name="Blue strands design templat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clrMap bg1="lt1" tx1="dk1" bg2="lt2" tx2="dk2" accent1="accent1" accent2="accent2" accent3="accent3" accent4="accent4" accent5="accent5" accent6="accent6" hlink="hlink" folHlink="folHlink"/>
    </a:extraClrScheme>
    <a:extraClrScheme>
      <a:clrScheme name="Blue strands design template 4">
        <a:dk1>
          <a:srgbClr val="3366CC"/>
        </a:dk1>
        <a:lt1>
          <a:srgbClr val="FFFFFF"/>
        </a:lt1>
        <a:dk2>
          <a:srgbClr val="66CCFF"/>
        </a:dk2>
        <a:lt2>
          <a:srgbClr val="808080"/>
        </a:lt2>
        <a:accent1>
          <a:srgbClr val="B4DCFF"/>
        </a:accent1>
        <a:accent2>
          <a:srgbClr val="CCCCFF"/>
        </a:accent2>
        <a:accent3>
          <a:srgbClr val="FFFFFF"/>
        </a:accent3>
        <a:accent4>
          <a:srgbClr val="2A56AE"/>
        </a:accent4>
        <a:accent5>
          <a:srgbClr val="D6EB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strands design template 5">
        <a:dk1>
          <a:srgbClr val="808080"/>
        </a:dk1>
        <a:lt1>
          <a:srgbClr val="FFFFD9"/>
        </a:lt1>
        <a:dk2>
          <a:srgbClr val="3366CC"/>
        </a:dk2>
        <a:lt2>
          <a:srgbClr val="777777"/>
        </a:lt2>
        <a:accent1>
          <a:srgbClr val="EBEECA"/>
        </a:accent1>
        <a:accent2>
          <a:srgbClr val="99CCFF"/>
        </a:accent2>
        <a:accent3>
          <a:srgbClr val="FFFFE9"/>
        </a:accent3>
        <a:accent4>
          <a:srgbClr val="6C6C6C"/>
        </a:accent4>
        <a:accent5>
          <a:srgbClr val="F3F5E1"/>
        </a:accent5>
        <a:accent6>
          <a:srgbClr val="8AB9E7"/>
        </a:accent6>
        <a:hlink>
          <a:srgbClr val="2901BB"/>
        </a:hlink>
        <a:folHlink>
          <a:srgbClr val="FF7500"/>
        </a:folHlink>
      </a:clrScheme>
      <a:clrMap bg1="lt1" tx1="dk1" bg2="lt2" tx2="dk2" accent1="accent1" accent2="accent2" accent3="accent3" accent4="accent4" accent5="accent5" accent6="accent6" hlink="hlink" folHlink="folHlink"/>
    </a:extraClrScheme>
    <a:extraClrScheme>
      <a:clrScheme name="Blue strands design template 6">
        <a:dk1>
          <a:srgbClr val="3366CC"/>
        </a:dk1>
        <a:lt1>
          <a:srgbClr val="008080"/>
        </a:lt1>
        <a:dk2>
          <a:srgbClr val="3399FF"/>
        </a:dk2>
        <a:lt2>
          <a:srgbClr val="005A58"/>
        </a:lt2>
        <a:accent1>
          <a:srgbClr val="8BC2FF"/>
        </a:accent1>
        <a:accent2>
          <a:srgbClr val="FFFFCC"/>
        </a:accent2>
        <a:accent3>
          <a:srgbClr val="AAC0C0"/>
        </a:accent3>
        <a:accent4>
          <a:srgbClr val="2A56AE"/>
        </a:accent4>
        <a:accent5>
          <a:srgbClr val="C4DDFF"/>
        </a:accent5>
        <a:accent6>
          <a:srgbClr val="E7E7B9"/>
        </a:accent6>
        <a:hlink>
          <a:srgbClr val="990000"/>
        </a:hlink>
        <a:folHlink>
          <a:srgbClr val="0066FF"/>
        </a:folHlink>
      </a:clrScheme>
      <a:clrMap bg1="lt1" tx1="dk1" bg2="lt2" tx2="dk2" accent1="accent1" accent2="accent2" accent3="accent3" accent4="accent4" accent5="accent5" accent6="accent6" hlink="hlink" folHlink="folHlink"/>
    </a:extraClrScheme>
    <a:extraClrScheme>
      <a:clrScheme name="Blue strands design template 7">
        <a:dk1>
          <a:srgbClr val="666666"/>
        </a:dk1>
        <a:lt1>
          <a:srgbClr val="666699"/>
        </a:lt1>
        <a:dk2>
          <a:srgbClr val="99CCFF"/>
        </a:dk2>
        <a:lt2>
          <a:srgbClr val="3E3E5C"/>
        </a:lt2>
        <a:accent1>
          <a:srgbClr val="D2D2D2"/>
        </a:accent1>
        <a:accent2>
          <a:srgbClr val="8DC6FF"/>
        </a:accent2>
        <a:accent3>
          <a:srgbClr val="B8B8CA"/>
        </a:accent3>
        <a:accent4>
          <a:srgbClr val="565656"/>
        </a:accent4>
        <a:accent5>
          <a:srgbClr val="E5E5E5"/>
        </a:accent5>
        <a:accent6>
          <a:srgbClr val="7FB3E7"/>
        </a:accent6>
        <a:hlink>
          <a:srgbClr val="0066FF"/>
        </a:hlink>
        <a:folHlink>
          <a:srgbClr val="FF9933"/>
        </a:folHlink>
      </a:clrScheme>
      <a:clrMap bg1="lt1" tx1="dk1" bg2="lt2" tx2="dk2" accent1="accent1" accent2="accent2" accent3="accent3" accent4="accent4" accent5="accent5" accent6="accent6" hlink="hlink" folHlink="folHlink"/>
    </a:extraClrScheme>
    <a:extraClrScheme>
      <a:clrScheme name="Blue strands design template 8">
        <a:dk1>
          <a:srgbClr val="5C1F00"/>
        </a:dk1>
        <a:lt1>
          <a:srgbClr val="9C3408"/>
        </a:lt1>
        <a:dk2>
          <a:srgbClr val="800000"/>
        </a:dk2>
        <a:lt2>
          <a:srgbClr val="73BCFF"/>
        </a:lt2>
        <a:accent1>
          <a:srgbClr val="D99965"/>
        </a:accent1>
        <a:accent2>
          <a:srgbClr val="3366CC"/>
        </a:accent2>
        <a:accent3>
          <a:srgbClr val="C0AAAA"/>
        </a:accent3>
        <a:accent4>
          <a:srgbClr val="852B06"/>
        </a:accent4>
        <a:accent5>
          <a:srgbClr val="E9CAB8"/>
        </a:accent5>
        <a:accent6>
          <a:srgbClr val="2D5CB9"/>
        </a:accent6>
        <a:hlink>
          <a:srgbClr val="D3EBFF"/>
        </a:hlink>
        <a:folHlink>
          <a:srgbClr val="FED3AC"/>
        </a:folHlink>
      </a:clrScheme>
      <a:clrMap bg1="dk2" tx1="lt1" bg2="dk1" tx2="lt2" accent1="accent1" accent2="accent2" accent3="accent3" accent4="accent4" accent5="accent5" accent6="accent6" hlink="hlink" folHlink="folHlink"/>
    </a:extraClrScheme>
    <a:extraClrScheme>
      <a:clrScheme name="Blue strands design template 9">
        <a:dk1>
          <a:srgbClr val="336699"/>
        </a:dk1>
        <a:lt1>
          <a:srgbClr val="1270AA"/>
        </a:lt1>
        <a:dk2>
          <a:srgbClr val="000000"/>
        </a:dk2>
        <a:lt2>
          <a:srgbClr val="66CCFF"/>
        </a:lt2>
        <a:accent1>
          <a:srgbClr val="AAE1FA"/>
        </a:accent1>
        <a:accent2>
          <a:srgbClr val="0033CC"/>
        </a:accent2>
        <a:accent3>
          <a:srgbClr val="AAAAAA"/>
        </a:accent3>
        <a:accent4>
          <a:srgbClr val="0E5F91"/>
        </a:accent4>
        <a:accent5>
          <a:srgbClr val="D2EEFC"/>
        </a:accent5>
        <a:accent6>
          <a:srgbClr val="002DB9"/>
        </a:accent6>
        <a:hlink>
          <a:srgbClr val="FF7500"/>
        </a:hlink>
        <a:folHlink>
          <a:srgbClr val="0066FF"/>
        </a:folHlink>
      </a:clrScheme>
      <a:clrMap bg1="dk2" tx1="lt1" bg2="dk1" tx2="lt2" accent1="accent1" accent2="accent2" accent3="accent3" accent4="accent4" accent5="accent5" accent6="accent6" hlink="hlink" folHlink="folHlink"/>
    </a:extraClrScheme>
    <a:extraClrScheme>
      <a:clrScheme name="Blue strands design template 10">
        <a:dk1>
          <a:srgbClr val="003366"/>
        </a:dk1>
        <a:lt1>
          <a:srgbClr val="A9A9A9"/>
        </a:lt1>
        <a:dk2>
          <a:srgbClr val="000099"/>
        </a:dk2>
        <a:lt2>
          <a:srgbClr val="66CCFF"/>
        </a:lt2>
        <a:accent1>
          <a:srgbClr val="336699"/>
        </a:accent1>
        <a:accent2>
          <a:srgbClr val="3333FF"/>
        </a:accent2>
        <a:accent3>
          <a:srgbClr val="AAAACA"/>
        </a:accent3>
        <a:accent4>
          <a:srgbClr val="909090"/>
        </a:accent4>
        <a:accent5>
          <a:srgbClr val="ADB8CA"/>
        </a:accent5>
        <a:accent6>
          <a:srgbClr val="2D2DE7"/>
        </a:accent6>
        <a:hlink>
          <a:srgbClr val="66CCFF"/>
        </a:hlink>
        <a:folHlink>
          <a:srgbClr val="FF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rgbClr val="FFFFFF"/>
            </a:solidFill>
            <a:effectLst/>
            <a:latin typeface="Arial Black" panose="020B0A040201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rgbClr val="FFFFFF"/>
            </a:solidFill>
            <a:effectLst/>
            <a:latin typeface="Arial Black" panose="020B0A04020102020204" pitchFamily="34"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Beam">
  <a:themeElements>
    <a:clrScheme name="1_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1_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1_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1_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1_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1_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1_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1_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1_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1_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Blue strands design template</Template>
  <TotalTime>1234</TotalTime>
  <Words>5326</Words>
  <Application>Microsoft Office PowerPoint</Application>
  <PresentationFormat>On-screen Show (4:3)</PresentationFormat>
  <Paragraphs>206</Paragraphs>
  <Slides>19</Slides>
  <Notes>17</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19</vt:i4>
      </vt:variant>
    </vt:vector>
  </HeadingPairs>
  <TitlesOfParts>
    <vt:vector size="26" baseType="lpstr">
      <vt:lpstr>Arial</vt:lpstr>
      <vt:lpstr>Arial Black</vt:lpstr>
      <vt:lpstr>Calibri</vt:lpstr>
      <vt:lpstr>Wingdings</vt:lpstr>
      <vt:lpstr>Blue strands design template</vt:lpstr>
      <vt:lpstr>Beam</vt:lpstr>
      <vt:lpstr>1_Beam</vt:lpstr>
      <vt:lpstr>Our Relationship To Sin Genesis 3:1-19</vt:lpstr>
      <vt:lpstr>Our Relationship To Sin</vt:lpstr>
      <vt:lpstr>What Is Sin?</vt:lpstr>
      <vt:lpstr>The Origin Of Sin</vt:lpstr>
      <vt:lpstr>Relationships With Sin</vt:lpstr>
      <vt:lpstr>Relationships With Sin</vt:lpstr>
      <vt:lpstr>Relationships With Sin</vt:lpstr>
      <vt:lpstr>Relationships With Sin</vt:lpstr>
      <vt:lpstr>Relationships With Sin</vt:lpstr>
      <vt:lpstr>Relationships With Sin</vt:lpstr>
      <vt:lpstr>Relationships With Sin</vt:lpstr>
      <vt:lpstr>What Is Our Responsibility Regarding Sin?</vt:lpstr>
      <vt:lpstr>What Is Our Responsibility Regarding Sin?</vt:lpstr>
      <vt:lpstr>What Is Our Responsibility Regarding Sin?</vt:lpstr>
      <vt:lpstr>Our Relationship To Sin</vt:lpstr>
      <vt:lpstr>PowerPoint Presentation</vt:lpstr>
      <vt:lpstr>PowerPoint Presentation</vt:lpstr>
      <vt:lpstr>PowerPoint Presentation</vt:lpstr>
      <vt:lpstr>PowerPoint Presentation</vt:lpstr>
    </vt:vector>
  </TitlesOfParts>
  <Manager/>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Richard D. Lidh</dc:creator>
  <cp:keywords/>
  <dc:description/>
  <cp:lastModifiedBy>Richard Lidh</cp:lastModifiedBy>
  <cp:revision>33</cp:revision>
  <cp:lastPrinted>2023-11-26T03:05:04Z</cp:lastPrinted>
  <dcterms:created xsi:type="dcterms:W3CDTF">2005-09-18T03:33:07Z</dcterms:created>
  <dcterms:modified xsi:type="dcterms:W3CDTF">2023-11-26T03:05:37Z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TC010721241033</vt:lpwstr>
  </property>
</Properties>
</file>